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74" r:id="rId4"/>
    <p:sldId id="261" r:id="rId5"/>
    <p:sldId id="271" r:id="rId6"/>
    <p:sldId id="275" r:id="rId7"/>
    <p:sldId id="268" r:id="rId8"/>
    <p:sldId id="263" r:id="rId9"/>
    <p:sldId id="266" r:id="rId10"/>
    <p:sldId id="267" r:id="rId11"/>
    <p:sldId id="276" r:id="rId12"/>
    <p:sldId id="277" r:id="rId13"/>
    <p:sldId id="284" r:id="rId14"/>
    <p:sldId id="278" r:id="rId15"/>
    <p:sldId id="279" r:id="rId16"/>
    <p:sldId id="285" r:id="rId17"/>
    <p:sldId id="280" r:id="rId18"/>
    <p:sldId id="281" r:id="rId19"/>
    <p:sldId id="282" r:id="rId20"/>
    <p:sldId id="283" r:id="rId21"/>
    <p:sldId id="269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541"/>
    <a:srgbClr val="6A6A6A"/>
    <a:srgbClr val="464647"/>
    <a:srgbClr val="1ABBE7"/>
    <a:srgbClr val="052443"/>
    <a:srgbClr val="0A5093"/>
    <a:srgbClr val="FFA200"/>
    <a:srgbClr val="063447"/>
    <a:srgbClr val="4C535E"/>
    <a:srgbClr val="47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CEDF6-018C-4D7E-AA58-F0F47964E906}" type="doc">
      <dgm:prSet loTypeId="urn:microsoft.com/office/officeart/2005/8/layout/hProcess6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F99416CC-9B66-420D-A7CF-1115DEE934A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mtClean="0"/>
            <a:t>  </a:t>
          </a:r>
          <a:endParaRPr lang="en-GB" dirty="0"/>
        </a:p>
      </dgm:t>
    </dgm:pt>
    <dgm:pt modelId="{5DEE85F3-8031-4114-A8B1-7374A645962C}" type="sibTrans" cxnId="{AF8444BB-F5AF-4478-983C-99DFFD5F47A8}">
      <dgm:prSet/>
      <dgm:spPr/>
      <dgm:t>
        <a:bodyPr/>
        <a:lstStyle/>
        <a:p>
          <a:endParaRPr lang="en-GB"/>
        </a:p>
      </dgm:t>
    </dgm:pt>
    <dgm:pt modelId="{24E76976-D6D2-41F0-9A89-8F30DF07E785}" type="parTrans" cxnId="{AF8444BB-F5AF-4478-983C-99DFFD5F47A8}">
      <dgm:prSet/>
      <dgm:spPr/>
      <dgm:t>
        <a:bodyPr/>
        <a:lstStyle/>
        <a:p>
          <a:endParaRPr lang="en-GB"/>
        </a:p>
      </dgm:t>
    </dgm:pt>
    <dgm:pt modelId="{D82F9181-BB42-4FC4-8ED6-C74A4CB5012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dirty="0" smtClean="0"/>
            <a:t>  </a:t>
          </a:r>
          <a:endParaRPr lang="en-GB" dirty="0"/>
        </a:p>
      </dgm:t>
    </dgm:pt>
    <dgm:pt modelId="{C3DFFAA3-114C-4E32-9BB7-E2D5D93E416B}" type="sibTrans" cxnId="{F0249DB5-ABAE-459A-9D65-18B380303BFF}">
      <dgm:prSet/>
      <dgm:spPr/>
      <dgm:t>
        <a:bodyPr/>
        <a:lstStyle/>
        <a:p>
          <a:endParaRPr lang="en-GB"/>
        </a:p>
      </dgm:t>
    </dgm:pt>
    <dgm:pt modelId="{FF332D7A-1E48-4F8F-9A32-1F4E116B921F}" type="parTrans" cxnId="{F0249DB5-ABAE-459A-9D65-18B380303BFF}">
      <dgm:prSet/>
      <dgm:spPr/>
      <dgm:t>
        <a:bodyPr/>
        <a:lstStyle/>
        <a:p>
          <a:endParaRPr lang="en-GB"/>
        </a:p>
      </dgm:t>
    </dgm:pt>
    <dgm:pt modelId="{31BFC0BF-4D61-4124-A358-736D94EAC2E5}">
      <dgm:prSet phldrT="[Text]" custT="1"/>
      <dgm:spPr/>
      <dgm:t>
        <a:bodyPr/>
        <a:lstStyle/>
        <a:p>
          <a:pPr algn="l"/>
          <a:endParaRPr lang="en-GB" sz="19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gm:t>
    </dgm:pt>
    <dgm:pt modelId="{E7DF6CDD-359F-4AFB-BBD7-D02A24F55A2B}" type="sibTrans" cxnId="{27DCC2C0-3A03-4F14-9192-B04BE4219B65}">
      <dgm:prSet/>
      <dgm:spPr/>
      <dgm:t>
        <a:bodyPr/>
        <a:lstStyle/>
        <a:p>
          <a:endParaRPr lang="en-GB"/>
        </a:p>
      </dgm:t>
    </dgm:pt>
    <dgm:pt modelId="{50B5F9B7-7A07-436D-9D95-3E786E6A6811}" type="parTrans" cxnId="{27DCC2C0-3A03-4F14-9192-B04BE4219B65}">
      <dgm:prSet/>
      <dgm:spPr/>
      <dgm:t>
        <a:bodyPr/>
        <a:lstStyle/>
        <a:p>
          <a:endParaRPr lang="en-GB"/>
        </a:p>
      </dgm:t>
    </dgm:pt>
    <dgm:pt modelId="{3A0496F0-66E2-41D7-B7F5-723992759DB7}">
      <dgm:prSet phldrT="[Text]" custT="1"/>
      <dgm:spPr/>
      <dgm:t>
        <a:bodyPr/>
        <a:lstStyle/>
        <a:p>
          <a:pPr algn="ctr"/>
          <a:r>
            <a:rPr lang="en-GB" sz="1900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Healthy bones</a:t>
          </a:r>
          <a:endParaRPr lang="en-GB" sz="19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gm:t>
    </dgm:pt>
    <dgm:pt modelId="{474733A2-2688-4EBB-8350-609F92C8DBD6}" type="sibTrans" cxnId="{DA82EC60-9C8C-4907-A4FA-A3ECD2434C04}">
      <dgm:prSet/>
      <dgm:spPr/>
      <dgm:t>
        <a:bodyPr/>
        <a:lstStyle/>
        <a:p>
          <a:endParaRPr lang="en-GB"/>
        </a:p>
      </dgm:t>
    </dgm:pt>
    <dgm:pt modelId="{CD963BA9-7FEB-46DB-A576-E76C6B37287E}" type="parTrans" cxnId="{DA82EC60-9C8C-4907-A4FA-A3ECD2434C04}">
      <dgm:prSet/>
      <dgm:spPr/>
      <dgm:t>
        <a:bodyPr/>
        <a:lstStyle/>
        <a:p>
          <a:endParaRPr lang="en-GB"/>
        </a:p>
      </dgm:t>
    </dgm:pt>
    <dgm:pt modelId="{95B67C6B-4010-47FF-B974-115E9FE0FAFE}">
      <dgm:prSet phldrT="[Text]" custT="1"/>
      <dgm:spPr/>
      <dgm:t>
        <a:bodyPr/>
        <a:lstStyle/>
        <a:p>
          <a:r>
            <a:rPr lang="en-GB" sz="1900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Hormone</a:t>
          </a:r>
          <a:endParaRPr lang="en-GB" sz="19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gm:t>
    </dgm:pt>
    <dgm:pt modelId="{B7E273F1-E601-495E-AAA0-FB7E139D4155}" type="sibTrans" cxnId="{2B67F632-4419-4569-8FED-1B1A5FC12756}">
      <dgm:prSet/>
      <dgm:spPr/>
      <dgm:t>
        <a:bodyPr/>
        <a:lstStyle/>
        <a:p>
          <a:endParaRPr lang="en-GB"/>
        </a:p>
      </dgm:t>
    </dgm:pt>
    <dgm:pt modelId="{ECEBAB0B-239A-4AB8-9C21-64645F30D54D}" type="parTrans" cxnId="{2B67F632-4419-4569-8FED-1B1A5FC12756}">
      <dgm:prSet/>
      <dgm:spPr/>
      <dgm:t>
        <a:bodyPr/>
        <a:lstStyle/>
        <a:p>
          <a:endParaRPr lang="en-GB"/>
        </a:p>
      </dgm:t>
    </dgm:pt>
    <dgm:pt modelId="{3D6A727C-182C-4A3B-9340-53ADCE56F91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GB" dirty="0" smtClean="0"/>
            <a:t>  </a:t>
          </a:r>
          <a:endParaRPr lang="en-GB" dirty="0"/>
        </a:p>
      </dgm:t>
    </dgm:pt>
    <dgm:pt modelId="{A91CAD06-A363-4937-B1A2-18F7013E151B}" type="sibTrans" cxnId="{F8047D44-E1C7-4002-8F43-0C132FADF00F}">
      <dgm:prSet/>
      <dgm:spPr/>
      <dgm:t>
        <a:bodyPr/>
        <a:lstStyle/>
        <a:p>
          <a:endParaRPr lang="en-GB"/>
        </a:p>
      </dgm:t>
    </dgm:pt>
    <dgm:pt modelId="{2BFEBFC9-B40E-4476-A061-78BD5C752585}" type="parTrans" cxnId="{F8047D44-E1C7-4002-8F43-0C132FADF00F}">
      <dgm:prSet/>
      <dgm:spPr/>
      <dgm:t>
        <a:bodyPr/>
        <a:lstStyle/>
        <a:p>
          <a:endParaRPr lang="en-GB"/>
        </a:p>
      </dgm:t>
    </dgm:pt>
    <dgm:pt modelId="{0550E5B6-2D6F-494C-B71E-161EAD6E6297}" type="pres">
      <dgm:prSet presAssocID="{CC4CEDF6-018C-4D7E-AA58-F0F47964E9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58313D-1267-45AC-A475-04BB19A3A9F9}" type="pres">
      <dgm:prSet presAssocID="{F99416CC-9B66-420D-A7CF-1115DEE934AF}" presName="compNode" presStyleCnt="0"/>
      <dgm:spPr/>
    </dgm:pt>
    <dgm:pt modelId="{B047881B-1834-477F-8141-C9B4E54F1FA3}" type="pres">
      <dgm:prSet presAssocID="{F99416CC-9B66-420D-A7CF-1115DEE934AF}" presName="noGeometry" presStyleCnt="0"/>
      <dgm:spPr/>
    </dgm:pt>
    <dgm:pt modelId="{519B69C5-E2D6-40EB-BFD1-00340E2CA685}" type="pres">
      <dgm:prSet presAssocID="{F99416CC-9B66-420D-A7CF-1115DEE934AF}" presName="childTextVisible" presStyleLbl="bgAccFollowNode1" presStyleIdx="0" presStyleCnt="3" custScaleX="115471" custLinFactNeighborX="189" custLinFactNeighborY="-1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5669B9-9583-4B4B-B8C9-022F52914055}" type="pres">
      <dgm:prSet presAssocID="{F99416CC-9B66-420D-A7CF-1115DEE934AF}" presName="childTextHidden" presStyleLbl="bgAccFollowNode1" presStyleIdx="0" presStyleCnt="3"/>
      <dgm:spPr/>
      <dgm:t>
        <a:bodyPr/>
        <a:lstStyle/>
        <a:p>
          <a:endParaRPr lang="en-GB"/>
        </a:p>
      </dgm:t>
    </dgm:pt>
    <dgm:pt modelId="{B6296D7A-0981-44B2-B73A-3B38B7626E86}" type="pres">
      <dgm:prSet presAssocID="{F99416CC-9B66-420D-A7CF-1115DEE934A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9F0F0-CC6D-43C9-81B6-A9B3DD034633}" type="pres">
      <dgm:prSet presAssocID="{F99416CC-9B66-420D-A7CF-1115DEE934AF}" presName="aSpace" presStyleCnt="0"/>
      <dgm:spPr/>
    </dgm:pt>
    <dgm:pt modelId="{6A744678-A1CD-496F-B91D-1A9641911F86}" type="pres">
      <dgm:prSet presAssocID="{D82F9181-BB42-4FC4-8ED6-C74A4CB50126}" presName="compNode" presStyleCnt="0"/>
      <dgm:spPr/>
    </dgm:pt>
    <dgm:pt modelId="{67FB5EC3-712D-4839-B70C-00DE17B9DD43}" type="pres">
      <dgm:prSet presAssocID="{D82F9181-BB42-4FC4-8ED6-C74A4CB50126}" presName="noGeometry" presStyleCnt="0"/>
      <dgm:spPr/>
    </dgm:pt>
    <dgm:pt modelId="{7605E57D-9FC0-44EF-963A-F676643CDEFA}" type="pres">
      <dgm:prSet presAssocID="{D82F9181-BB42-4FC4-8ED6-C74A4CB50126}" presName="childTextVisible" presStyleLbl="bgAccFollowNode1" presStyleIdx="1" presStyleCnt="3" custScaleX="115471" custLinFactNeighborX="2002" custLinFactNeighborY="-1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FABE70-E45D-4792-BA6A-7AB98B0C09A7}" type="pres">
      <dgm:prSet presAssocID="{D82F9181-BB42-4FC4-8ED6-C74A4CB50126}" presName="childTextHidden" presStyleLbl="bgAccFollowNode1" presStyleIdx="1" presStyleCnt="3"/>
      <dgm:spPr/>
      <dgm:t>
        <a:bodyPr/>
        <a:lstStyle/>
        <a:p>
          <a:endParaRPr lang="en-GB"/>
        </a:p>
      </dgm:t>
    </dgm:pt>
    <dgm:pt modelId="{7FA2B5DE-6CA7-425D-887F-4A124F916738}" type="pres">
      <dgm:prSet presAssocID="{D82F9181-BB42-4FC4-8ED6-C74A4CB501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76A1E1-9BB8-44A7-A147-481F7E720CCA}" type="pres">
      <dgm:prSet presAssocID="{D82F9181-BB42-4FC4-8ED6-C74A4CB50126}" presName="aSpace" presStyleCnt="0"/>
      <dgm:spPr/>
    </dgm:pt>
    <dgm:pt modelId="{882BE41B-BC76-44A0-A713-17F08179AA44}" type="pres">
      <dgm:prSet presAssocID="{3D6A727C-182C-4A3B-9340-53ADCE56F91D}" presName="compNode" presStyleCnt="0"/>
      <dgm:spPr/>
    </dgm:pt>
    <dgm:pt modelId="{CEC622AA-42C3-45E2-AD27-FFF9C92B0D4C}" type="pres">
      <dgm:prSet presAssocID="{3D6A727C-182C-4A3B-9340-53ADCE56F91D}" presName="noGeometry" presStyleCnt="0"/>
      <dgm:spPr/>
    </dgm:pt>
    <dgm:pt modelId="{C71A0611-3455-4162-B42E-999A6BAA6069}" type="pres">
      <dgm:prSet presAssocID="{3D6A727C-182C-4A3B-9340-53ADCE56F91D}" presName="childTextVisible" presStyleLbl="bgAccFollowNode1" presStyleIdx="2" presStyleCnt="3" custScaleX="115471" custLinFactNeighborX="1037" custLinFactNeighborY="-1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C0249A-800F-428F-8F67-E2E7E69B5980}" type="pres">
      <dgm:prSet presAssocID="{3D6A727C-182C-4A3B-9340-53ADCE56F91D}" presName="childTextHidden" presStyleLbl="bgAccFollowNode1" presStyleIdx="2" presStyleCnt="3"/>
      <dgm:spPr/>
      <dgm:t>
        <a:bodyPr/>
        <a:lstStyle/>
        <a:p>
          <a:endParaRPr lang="en-GB"/>
        </a:p>
      </dgm:t>
    </dgm:pt>
    <dgm:pt modelId="{C414C4C7-BD13-410B-A524-3787A6AFEB48}" type="pres">
      <dgm:prSet presAssocID="{3D6A727C-182C-4A3B-9340-53ADCE56F91D}" presName="parentText" presStyleLbl="node1" presStyleIdx="2" presStyleCnt="3" custScaleX="66762" custScaleY="54157" custLinFactNeighborX="-4510" custLinFactNeighborY="478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67F632-4419-4569-8FED-1B1A5FC12756}" srcId="{F99416CC-9B66-420D-A7CF-1115DEE934AF}" destId="{95B67C6B-4010-47FF-B974-115E9FE0FAFE}" srcOrd="0" destOrd="0" parTransId="{ECEBAB0B-239A-4AB8-9C21-64645F30D54D}" sibTransId="{B7E273F1-E601-495E-AAA0-FB7E139D4155}"/>
    <dgm:cxn modelId="{7AFF4F7B-0C41-4BCE-80F4-83D4F5E77442}" type="presOf" srcId="{3A0496F0-66E2-41D7-B7F5-723992759DB7}" destId="{7605E57D-9FC0-44EF-963A-F676643CDEFA}" srcOrd="0" destOrd="0" presId="urn:microsoft.com/office/officeart/2005/8/layout/hProcess6"/>
    <dgm:cxn modelId="{2E8E19D6-F937-43F1-A9B4-95F2C6B71496}" type="presOf" srcId="{31BFC0BF-4D61-4124-A358-736D94EAC2E5}" destId="{C71A0611-3455-4162-B42E-999A6BAA6069}" srcOrd="0" destOrd="0" presId="urn:microsoft.com/office/officeart/2005/8/layout/hProcess6"/>
    <dgm:cxn modelId="{DA82EC60-9C8C-4907-A4FA-A3ECD2434C04}" srcId="{D82F9181-BB42-4FC4-8ED6-C74A4CB50126}" destId="{3A0496F0-66E2-41D7-B7F5-723992759DB7}" srcOrd="0" destOrd="0" parTransId="{CD963BA9-7FEB-46DB-A576-E76C6B37287E}" sibTransId="{474733A2-2688-4EBB-8350-609F92C8DBD6}"/>
    <dgm:cxn modelId="{224A37A5-6AD8-4362-B0C4-F80F71A83D1F}" type="presOf" srcId="{3A0496F0-66E2-41D7-B7F5-723992759DB7}" destId="{F3FABE70-E45D-4792-BA6A-7AB98B0C09A7}" srcOrd="1" destOrd="0" presId="urn:microsoft.com/office/officeart/2005/8/layout/hProcess6"/>
    <dgm:cxn modelId="{A8908BFC-7F7B-4299-9CE0-AD6CF1AE63CC}" type="presOf" srcId="{31BFC0BF-4D61-4124-A358-736D94EAC2E5}" destId="{AAC0249A-800F-428F-8F67-E2E7E69B5980}" srcOrd="1" destOrd="0" presId="urn:microsoft.com/office/officeart/2005/8/layout/hProcess6"/>
    <dgm:cxn modelId="{F9211F8D-DA41-46EA-B8B3-F43F703B8A69}" type="presOf" srcId="{F99416CC-9B66-420D-A7CF-1115DEE934AF}" destId="{B6296D7A-0981-44B2-B73A-3B38B7626E86}" srcOrd="0" destOrd="0" presId="urn:microsoft.com/office/officeart/2005/8/layout/hProcess6"/>
    <dgm:cxn modelId="{3253809A-AE68-4206-8363-2EBDB643185C}" type="presOf" srcId="{D82F9181-BB42-4FC4-8ED6-C74A4CB50126}" destId="{7FA2B5DE-6CA7-425D-887F-4A124F916738}" srcOrd="0" destOrd="0" presId="urn:microsoft.com/office/officeart/2005/8/layout/hProcess6"/>
    <dgm:cxn modelId="{E34ABDEA-110A-408D-9C0E-4A9E353C2793}" type="presOf" srcId="{CC4CEDF6-018C-4D7E-AA58-F0F47964E906}" destId="{0550E5B6-2D6F-494C-B71E-161EAD6E6297}" srcOrd="0" destOrd="0" presId="urn:microsoft.com/office/officeart/2005/8/layout/hProcess6"/>
    <dgm:cxn modelId="{27DCC2C0-3A03-4F14-9192-B04BE4219B65}" srcId="{3D6A727C-182C-4A3B-9340-53ADCE56F91D}" destId="{31BFC0BF-4D61-4124-A358-736D94EAC2E5}" srcOrd="0" destOrd="0" parTransId="{50B5F9B7-7A07-436D-9D95-3E786E6A6811}" sibTransId="{E7DF6CDD-359F-4AFB-BBD7-D02A24F55A2B}"/>
    <dgm:cxn modelId="{F0249DB5-ABAE-459A-9D65-18B380303BFF}" srcId="{CC4CEDF6-018C-4D7E-AA58-F0F47964E906}" destId="{D82F9181-BB42-4FC4-8ED6-C74A4CB50126}" srcOrd="1" destOrd="0" parTransId="{FF332D7A-1E48-4F8F-9A32-1F4E116B921F}" sibTransId="{C3DFFAA3-114C-4E32-9BB7-E2D5D93E416B}"/>
    <dgm:cxn modelId="{F8047D44-E1C7-4002-8F43-0C132FADF00F}" srcId="{CC4CEDF6-018C-4D7E-AA58-F0F47964E906}" destId="{3D6A727C-182C-4A3B-9340-53ADCE56F91D}" srcOrd="2" destOrd="0" parTransId="{2BFEBFC9-B40E-4476-A061-78BD5C752585}" sibTransId="{A91CAD06-A363-4937-B1A2-18F7013E151B}"/>
    <dgm:cxn modelId="{71D1D474-4D19-4BBA-AFB4-585798ACB78A}" type="presOf" srcId="{95B67C6B-4010-47FF-B974-115E9FE0FAFE}" destId="{F15669B9-9583-4B4B-B8C9-022F52914055}" srcOrd="1" destOrd="0" presId="urn:microsoft.com/office/officeart/2005/8/layout/hProcess6"/>
    <dgm:cxn modelId="{1DC69D01-FF31-49E4-8E62-7D2560968F9B}" type="presOf" srcId="{3D6A727C-182C-4A3B-9340-53ADCE56F91D}" destId="{C414C4C7-BD13-410B-A524-3787A6AFEB48}" srcOrd="0" destOrd="0" presId="urn:microsoft.com/office/officeart/2005/8/layout/hProcess6"/>
    <dgm:cxn modelId="{5ED4ABA8-2AF0-455E-AE0B-B8B23B6BFDB9}" type="presOf" srcId="{95B67C6B-4010-47FF-B974-115E9FE0FAFE}" destId="{519B69C5-E2D6-40EB-BFD1-00340E2CA685}" srcOrd="0" destOrd="0" presId="urn:microsoft.com/office/officeart/2005/8/layout/hProcess6"/>
    <dgm:cxn modelId="{AF8444BB-F5AF-4478-983C-99DFFD5F47A8}" srcId="{CC4CEDF6-018C-4D7E-AA58-F0F47964E906}" destId="{F99416CC-9B66-420D-A7CF-1115DEE934AF}" srcOrd="0" destOrd="0" parTransId="{24E76976-D6D2-41F0-9A89-8F30DF07E785}" sibTransId="{5DEE85F3-8031-4114-A8B1-7374A645962C}"/>
    <dgm:cxn modelId="{1BD5C2B7-2776-4EEC-B6CD-6E454A3A112C}" type="presParOf" srcId="{0550E5B6-2D6F-494C-B71E-161EAD6E6297}" destId="{9458313D-1267-45AC-A475-04BB19A3A9F9}" srcOrd="0" destOrd="0" presId="urn:microsoft.com/office/officeart/2005/8/layout/hProcess6"/>
    <dgm:cxn modelId="{9B7FEA28-EC8D-46C1-A429-EDBE5759790C}" type="presParOf" srcId="{9458313D-1267-45AC-A475-04BB19A3A9F9}" destId="{B047881B-1834-477F-8141-C9B4E54F1FA3}" srcOrd="0" destOrd="0" presId="urn:microsoft.com/office/officeart/2005/8/layout/hProcess6"/>
    <dgm:cxn modelId="{81DD4CAE-DC4A-4EAF-9F77-56843EB7192D}" type="presParOf" srcId="{9458313D-1267-45AC-A475-04BB19A3A9F9}" destId="{519B69C5-E2D6-40EB-BFD1-00340E2CA685}" srcOrd="1" destOrd="0" presId="urn:microsoft.com/office/officeart/2005/8/layout/hProcess6"/>
    <dgm:cxn modelId="{02874481-EC36-45F5-AFBA-8E95C8CC7FB9}" type="presParOf" srcId="{9458313D-1267-45AC-A475-04BB19A3A9F9}" destId="{F15669B9-9583-4B4B-B8C9-022F52914055}" srcOrd="2" destOrd="0" presId="urn:microsoft.com/office/officeart/2005/8/layout/hProcess6"/>
    <dgm:cxn modelId="{742C9C3E-5243-4F60-932C-ACC94BEB97C0}" type="presParOf" srcId="{9458313D-1267-45AC-A475-04BB19A3A9F9}" destId="{B6296D7A-0981-44B2-B73A-3B38B7626E86}" srcOrd="3" destOrd="0" presId="urn:microsoft.com/office/officeart/2005/8/layout/hProcess6"/>
    <dgm:cxn modelId="{A698BE0B-879D-41B1-A448-792124C14F39}" type="presParOf" srcId="{0550E5B6-2D6F-494C-B71E-161EAD6E6297}" destId="{3749F0F0-CC6D-43C9-81B6-A9B3DD034633}" srcOrd="1" destOrd="0" presId="urn:microsoft.com/office/officeart/2005/8/layout/hProcess6"/>
    <dgm:cxn modelId="{61975B5C-4BF9-4ACC-9EBE-907B6B05B411}" type="presParOf" srcId="{0550E5B6-2D6F-494C-B71E-161EAD6E6297}" destId="{6A744678-A1CD-496F-B91D-1A9641911F86}" srcOrd="2" destOrd="0" presId="urn:microsoft.com/office/officeart/2005/8/layout/hProcess6"/>
    <dgm:cxn modelId="{811DC3EA-A344-4D2F-BDBD-11886E7DAFC1}" type="presParOf" srcId="{6A744678-A1CD-496F-B91D-1A9641911F86}" destId="{67FB5EC3-712D-4839-B70C-00DE17B9DD43}" srcOrd="0" destOrd="0" presId="urn:microsoft.com/office/officeart/2005/8/layout/hProcess6"/>
    <dgm:cxn modelId="{276DE2A0-5D9E-4F7C-B5C9-1F3B2506EE13}" type="presParOf" srcId="{6A744678-A1CD-496F-B91D-1A9641911F86}" destId="{7605E57D-9FC0-44EF-963A-F676643CDEFA}" srcOrd="1" destOrd="0" presId="urn:microsoft.com/office/officeart/2005/8/layout/hProcess6"/>
    <dgm:cxn modelId="{75B1532B-F411-4808-AB5E-BE1353F16C99}" type="presParOf" srcId="{6A744678-A1CD-496F-B91D-1A9641911F86}" destId="{F3FABE70-E45D-4792-BA6A-7AB98B0C09A7}" srcOrd="2" destOrd="0" presId="urn:microsoft.com/office/officeart/2005/8/layout/hProcess6"/>
    <dgm:cxn modelId="{62904B95-590C-4099-A4AD-E9F729597CA5}" type="presParOf" srcId="{6A744678-A1CD-496F-B91D-1A9641911F86}" destId="{7FA2B5DE-6CA7-425D-887F-4A124F916738}" srcOrd="3" destOrd="0" presId="urn:microsoft.com/office/officeart/2005/8/layout/hProcess6"/>
    <dgm:cxn modelId="{7B3E4815-8960-47A5-BABE-8BCBE6C36B02}" type="presParOf" srcId="{0550E5B6-2D6F-494C-B71E-161EAD6E6297}" destId="{3D76A1E1-9BB8-44A7-A147-481F7E720CCA}" srcOrd="3" destOrd="0" presId="urn:microsoft.com/office/officeart/2005/8/layout/hProcess6"/>
    <dgm:cxn modelId="{3F85B560-5B87-44EB-8A22-17A065B7069F}" type="presParOf" srcId="{0550E5B6-2D6F-494C-B71E-161EAD6E6297}" destId="{882BE41B-BC76-44A0-A713-17F08179AA44}" srcOrd="4" destOrd="0" presId="urn:microsoft.com/office/officeart/2005/8/layout/hProcess6"/>
    <dgm:cxn modelId="{985841F6-4F21-4B52-84B0-C937DDDD79D0}" type="presParOf" srcId="{882BE41B-BC76-44A0-A713-17F08179AA44}" destId="{CEC622AA-42C3-45E2-AD27-FFF9C92B0D4C}" srcOrd="0" destOrd="0" presId="urn:microsoft.com/office/officeart/2005/8/layout/hProcess6"/>
    <dgm:cxn modelId="{CE986940-9412-4DE5-A873-0188BB84BB3C}" type="presParOf" srcId="{882BE41B-BC76-44A0-A713-17F08179AA44}" destId="{C71A0611-3455-4162-B42E-999A6BAA6069}" srcOrd="1" destOrd="0" presId="urn:microsoft.com/office/officeart/2005/8/layout/hProcess6"/>
    <dgm:cxn modelId="{6F9D2578-6FF2-4219-93D6-CC652597DF98}" type="presParOf" srcId="{882BE41B-BC76-44A0-A713-17F08179AA44}" destId="{AAC0249A-800F-428F-8F67-E2E7E69B5980}" srcOrd="2" destOrd="0" presId="urn:microsoft.com/office/officeart/2005/8/layout/hProcess6"/>
    <dgm:cxn modelId="{B99EF169-0D34-4A60-B6A4-F432C61A2DD6}" type="presParOf" srcId="{882BE41B-BC76-44A0-A713-17F08179AA44}" destId="{C414C4C7-BD13-410B-A524-3787A6AFEB4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CEDF6-018C-4D7E-AA58-F0F47964E906}" type="doc">
      <dgm:prSet loTypeId="urn:microsoft.com/office/officeart/2005/8/layout/hProcess6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5B67C6B-4010-47FF-B974-115E9FE0FAFE}">
      <dgm:prSet phldrT="[Text]" custT="1"/>
      <dgm:spPr/>
      <dgm:t>
        <a:bodyPr/>
        <a:lstStyle/>
        <a:p>
          <a:pPr algn="ctr"/>
          <a:endParaRPr lang="en-GB" sz="18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gm:t>
    </dgm:pt>
    <dgm:pt modelId="{ECEBAB0B-239A-4AB8-9C21-64645F30D54D}" type="parTrans" cxnId="{2B67F632-4419-4569-8FED-1B1A5FC12756}">
      <dgm:prSet/>
      <dgm:spPr/>
      <dgm:t>
        <a:bodyPr/>
        <a:lstStyle/>
        <a:p>
          <a:endParaRPr lang="en-GB"/>
        </a:p>
      </dgm:t>
    </dgm:pt>
    <dgm:pt modelId="{B7E273F1-E601-495E-AAA0-FB7E139D4155}" type="sibTrans" cxnId="{2B67F632-4419-4569-8FED-1B1A5FC12756}">
      <dgm:prSet/>
      <dgm:spPr/>
      <dgm:t>
        <a:bodyPr/>
        <a:lstStyle/>
        <a:p>
          <a:endParaRPr lang="en-GB"/>
        </a:p>
      </dgm:t>
    </dgm:pt>
    <dgm:pt modelId="{400F996C-5A20-44F0-833F-4295B317ACB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8A71A45C-C73D-4559-B9E3-D77422412652}" type="parTrans" cxnId="{1FC85809-CC11-4870-BE19-A6D17265AD53}">
      <dgm:prSet/>
      <dgm:spPr/>
      <dgm:t>
        <a:bodyPr/>
        <a:lstStyle/>
        <a:p>
          <a:endParaRPr lang="en-GB"/>
        </a:p>
      </dgm:t>
    </dgm:pt>
    <dgm:pt modelId="{ADC77556-95F3-4598-B749-9E2B0A65BD1A}" type="sibTrans" cxnId="{1FC85809-CC11-4870-BE19-A6D17265AD53}">
      <dgm:prSet/>
      <dgm:spPr/>
      <dgm:t>
        <a:bodyPr/>
        <a:lstStyle/>
        <a:p>
          <a:endParaRPr lang="en-GB"/>
        </a:p>
      </dgm:t>
    </dgm:pt>
    <dgm:pt modelId="{D82F9181-BB42-4FC4-8ED6-C74A4CB50126}">
      <dgm:prSet phldrT="[Text]" custT="1"/>
      <dgm:spPr/>
      <dgm:t>
        <a:bodyPr/>
        <a:lstStyle/>
        <a:p>
          <a:pPr algn="ctr"/>
          <a:r>
            <a:rPr lang="nl-NL" sz="1850" b="0" i="0" u="none" dirty="0" err="1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Mutations</a:t>
          </a:r>
          <a:r>
            <a:rPr lang="nl-NL" sz="1850" b="0" i="0" u="none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:</a:t>
          </a:r>
        </a:p>
        <a:p>
          <a:pPr algn="ctr"/>
          <a:r>
            <a:rPr lang="nl-NL" sz="1850" b="0" i="0" u="none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Skin </a:t>
          </a:r>
          <a:r>
            <a:rPr lang="nl-NL" sz="1850" b="0" i="0" u="none" dirty="0" err="1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cancers</a:t>
          </a:r>
          <a:endParaRPr lang="en-GB" sz="185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gm:t>
    </dgm:pt>
    <dgm:pt modelId="{FF332D7A-1E48-4F8F-9A32-1F4E116B921F}" type="parTrans" cxnId="{F0249DB5-ABAE-459A-9D65-18B380303BFF}">
      <dgm:prSet/>
      <dgm:spPr/>
      <dgm:t>
        <a:bodyPr/>
        <a:lstStyle/>
        <a:p>
          <a:endParaRPr lang="en-GB"/>
        </a:p>
      </dgm:t>
    </dgm:pt>
    <dgm:pt modelId="{C3DFFAA3-114C-4E32-9BB7-E2D5D93E416B}" type="sibTrans" cxnId="{F0249DB5-ABAE-459A-9D65-18B380303BFF}">
      <dgm:prSet/>
      <dgm:spPr/>
      <dgm:t>
        <a:bodyPr/>
        <a:lstStyle/>
        <a:p>
          <a:endParaRPr lang="en-GB"/>
        </a:p>
      </dgm:t>
    </dgm:pt>
    <dgm:pt modelId="{31BFC0BF-4D61-4124-A358-736D94EAC2E5}">
      <dgm:prSet phldrT="[Text]" custT="1"/>
      <dgm:spPr/>
      <dgm:t>
        <a:bodyPr/>
        <a:lstStyle/>
        <a:p>
          <a:endParaRPr lang="en-GB" sz="175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gm:t>
    </dgm:pt>
    <dgm:pt modelId="{50B5F9B7-7A07-436D-9D95-3E786E6A6811}" type="parTrans" cxnId="{27DCC2C0-3A03-4F14-9192-B04BE4219B65}">
      <dgm:prSet/>
      <dgm:spPr/>
      <dgm:t>
        <a:bodyPr/>
        <a:lstStyle/>
        <a:p>
          <a:endParaRPr lang="en-GB"/>
        </a:p>
      </dgm:t>
    </dgm:pt>
    <dgm:pt modelId="{E7DF6CDD-359F-4AFB-BBD7-D02A24F55A2B}" type="sibTrans" cxnId="{27DCC2C0-3A03-4F14-9192-B04BE4219B65}">
      <dgm:prSet/>
      <dgm:spPr/>
      <dgm:t>
        <a:bodyPr/>
        <a:lstStyle/>
        <a:p>
          <a:endParaRPr lang="en-GB"/>
        </a:p>
      </dgm:t>
    </dgm:pt>
    <dgm:pt modelId="{F99416CC-9B66-420D-A7CF-1115DEE934A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dirty="0" smtClean="0"/>
            <a:t>   </a:t>
          </a:r>
          <a:endParaRPr lang="en-GB" dirty="0"/>
        </a:p>
      </dgm:t>
    </dgm:pt>
    <dgm:pt modelId="{5DEE85F3-8031-4114-A8B1-7374A645962C}" type="sibTrans" cxnId="{AF8444BB-F5AF-4478-983C-99DFFD5F47A8}">
      <dgm:prSet/>
      <dgm:spPr/>
      <dgm:t>
        <a:bodyPr/>
        <a:lstStyle/>
        <a:p>
          <a:endParaRPr lang="en-GB"/>
        </a:p>
      </dgm:t>
    </dgm:pt>
    <dgm:pt modelId="{24E76976-D6D2-41F0-9A89-8F30DF07E785}" type="parTrans" cxnId="{AF8444BB-F5AF-4478-983C-99DFFD5F47A8}">
      <dgm:prSet/>
      <dgm:spPr/>
      <dgm:t>
        <a:bodyPr/>
        <a:lstStyle/>
        <a:p>
          <a:endParaRPr lang="en-GB"/>
        </a:p>
      </dgm:t>
    </dgm:pt>
    <dgm:pt modelId="{3D6A727C-182C-4A3B-9340-53ADCE56F91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A91CAD06-A363-4937-B1A2-18F7013E151B}" type="sibTrans" cxnId="{F8047D44-E1C7-4002-8F43-0C132FADF00F}">
      <dgm:prSet/>
      <dgm:spPr/>
      <dgm:t>
        <a:bodyPr/>
        <a:lstStyle/>
        <a:p>
          <a:endParaRPr lang="en-GB"/>
        </a:p>
      </dgm:t>
    </dgm:pt>
    <dgm:pt modelId="{2BFEBFC9-B40E-4476-A061-78BD5C752585}" type="parTrans" cxnId="{F8047D44-E1C7-4002-8F43-0C132FADF00F}">
      <dgm:prSet/>
      <dgm:spPr/>
      <dgm:t>
        <a:bodyPr/>
        <a:lstStyle/>
        <a:p>
          <a:endParaRPr lang="en-GB"/>
        </a:p>
      </dgm:t>
    </dgm:pt>
    <dgm:pt modelId="{0550E5B6-2D6F-494C-B71E-161EAD6E6297}" type="pres">
      <dgm:prSet presAssocID="{CC4CEDF6-018C-4D7E-AA58-F0F47964E9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58313D-1267-45AC-A475-04BB19A3A9F9}" type="pres">
      <dgm:prSet presAssocID="{F99416CC-9B66-420D-A7CF-1115DEE934AF}" presName="compNode" presStyleCnt="0"/>
      <dgm:spPr/>
    </dgm:pt>
    <dgm:pt modelId="{B047881B-1834-477F-8141-C9B4E54F1FA3}" type="pres">
      <dgm:prSet presAssocID="{F99416CC-9B66-420D-A7CF-1115DEE934AF}" presName="noGeometry" presStyleCnt="0"/>
      <dgm:spPr/>
    </dgm:pt>
    <dgm:pt modelId="{519B69C5-E2D6-40EB-BFD1-00340E2CA685}" type="pres">
      <dgm:prSet presAssocID="{F99416CC-9B66-420D-A7CF-1115DEE934AF}" presName="childTextVisible" presStyleLbl="bgAccFollowNode1" presStyleIdx="0" presStyleCnt="3" custScaleX="105813" custLinFactNeighborX="109" custLinFactNeighborY="-26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5669B9-9583-4B4B-B8C9-022F52914055}" type="pres">
      <dgm:prSet presAssocID="{F99416CC-9B66-420D-A7CF-1115DEE934AF}" presName="childTextHidden" presStyleLbl="bgAccFollowNode1" presStyleIdx="0" presStyleCnt="3"/>
      <dgm:spPr/>
      <dgm:t>
        <a:bodyPr/>
        <a:lstStyle/>
        <a:p>
          <a:endParaRPr lang="en-GB"/>
        </a:p>
      </dgm:t>
    </dgm:pt>
    <dgm:pt modelId="{B6296D7A-0981-44B2-B73A-3B38B7626E86}" type="pres">
      <dgm:prSet presAssocID="{F99416CC-9B66-420D-A7CF-1115DEE934AF}" presName="parentText" presStyleLbl="node1" presStyleIdx="0" presStyleCnt="3" custScaleX="108824" custScaleY="117146" custLinFactNeighborX="-379" custLinFactNeighborY="-8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9F0F0-CC6D-43C9-81B6-A9B3DD034633}" type="pres">
      <dgm:prSet presAssocID="{F99416CC-9B66-420D-A7CF-1115DEE934AF}" presName="aSpace" presStyleCnt="0"/>
      <dgm:spPr/>
    </dgm:pt>
    <dgm:pt modelId="{ED1E4866-0611-4A86-AAF7-622DC902EE5D}" type="pres">
      <dgm:prSet presAssocID="{400F996C-5A20-44F0-833F-4295B317ACB6}" presName="compNode" presStyleCnt="0"/>
      <dgm:spPr/>
    </dgm:pt>
    <dgm:pt modelId="{FFCE775F-F7FB-4C8C-BBD9-838FD175F02F}" type="pres">
      <dgm:prSet presAssocID="{400F996C-5A20-44F0-833F-4295B317ACB6}" presName="noGeometry" presStyleCnt="0"/>
      <dgm:spPr/>
    </dgm:pt>
    <dgm:pt modelId="{370202C2-4669-4A2D-A92C-32BA250BE9D5}" type="pres">
      <dgm:prSet presAssocID="{400F996C-5A20-44F0-833F-4295B317ACB6}" presName="childTextVisible" presStyleLbl="bgAccFollowNode1" presStyleIdx="1" presStyleCnt="3" custScaleX="105813" custLinFactNeighborX="109" custLinFactNeighborY="-26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34F6F4-A526-47EF-A1EE-F10D04F6B10E}" type="pres">
      <dgm:prSet presAssocID="{400F996C-5A20-44F0-833F-4295B317ACB6}" presName="childTextHidden" presStyleLbl="bgAccFollowNode1" presStyleIdx="1" presStyleCnt="3"/>
      <dgm:spPr/>
      <dgm:t>
        <a:bodyPr/>
        <a:lstStyle/>
        <a:p>
          <a:endParaRPr lang="en-GB"/>
        </a:p>
      </dgm:t>
    </dgm:pt>
    <dgm:pt modelId="{7DD790F6-915F-4EB7-A36B-4CD347B64E16}" type="pres">
      <dgm:prSet presAssocID="{400F996C-5A20-44F0-833F-4295B317ACB6}" presName="parentText" presStyleLbl="node1" presStyleIdx="1" presStyleCnt="3" custScaleX="82280" custScaleY="83842" custLinFactNeighborX="-379" custLinFactNeighborY="-8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27B8EB-7048-4FDC-8E38-A50D197DEC0A}" type="pres">
      <dgm:prSet presAssocID="{400F996C-5A20-44F0-833F-4295B317ACB6}" presName="aSpace" presStyleCnt="0"/>
      <dgm:spPr/>
    </dgm:pt>
    <dgm:pt modelId="{882BE41B-BC76-44A0-A713-17F08179AA44}" type="pres">
      <dgm:prSet presAssocID="{3D6A727C-182C-4A3B-9340-53ADCE56F91D}" presName="compNode" presStyleCnt="0"/>
      <dgm:spPr/>
    </dgm:pt>
    <dgm:pt modelId="{CEC622AA-42C3-45E2-AD27-FFF9C92B0D4C}" type="pres">
      <dgm:prSet presAssocID="{3D6A727C-182C-4A3B-9340-53ADCE56F91D}" presName="noGeometry" presStyleCnt="0"/>
      <dgm:spPr/>
    </dgm:pt>
    <dgm:pt modelId="{C71A0611-3455-4162-B42E-999A6BAA6069}" type="pres">
      <dgm:prSet presAssocID="{3D6A727C-182C-4A3B-9340-53ADCE56F91D}" presName="childTextVisible" presStyleLbl="bgAccFollowNode1" presStyleIdx="2" presStyleCnt="3" custScaleX="105813" custLinFactNeighborX="109" custLinFactNeighborY="-26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C0249A-800F-428F-8F67-E2E7E69B5980}" type="pres">
      <dgm:prSet presAssocID="{3D6A727C-182C-4A3B-9340-53ADCE56F91D}" presName="childTextHidden" presStyleLbl="bgAccFollowNode1" presStyleIdx="2" presStyleCnt="3"/>
      <dgm:spPr/>
      <dgm:t>
        <a:bodyPr/>
        <a:lstStyle/>
        <a:p>
          <a:endParaRPr lang="en-GB"/>
        </a:p>
      </dgm:t>
    </dgm:pt>
    <dgm:pt modelId="{C414C4C7-BD13-410B-A524-3787A6AFEB48}" type="pres">
      <dgm:prSet presAssocID="{3D6A727C-182C-4A3B-9340-53ADCE56F91D}" presName="parentText" presStyleLbl="node1" presStyleIdx="2" presStyleCnt="3" custScaleX="83168" custScaleY="80187" custLinFactNeighborX="2024" custLinFactNeighborY="-64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047D44-E1C7-4002-8F43-0C132FADF00F}" srcId="{CC4CEDF6-018C-4D7E-AA58-F0F47964E906}" destId="{3D6A727C-182C-4A3B-9340-53ADCE56F91D}" srcOrd="2" destOrd="0" parTransId="{2BFEBFC9-B40E-4476-A061-78BD5C752585}" sibTransId="{A91CAD06-A363-4937-B1A2-18F7013E151B}"/>
    <dgm:cxn modelId="{A21FCDFB-04FD-42D4-930D-E72DD3CF2081}" type="presOf" srcId="{D82F9181-BB42-4FC4-8ED6-C74A4CB50126}" destId="{370202C2-4669-4A2D-A92C-32BA250BE9D5}" srcOrd="0" destOrd="0" presId="urn:microsoft.com/office/officeart/2005/8/layout/hProcess6"/>
    <dgm:cxn modelId="{2F42DB64-A78D-4DDE-9859-7EF1CD7B9157}" type="presOf" srcId="{F99416CC-9B66-420D-A7CF-1115DEE934AF}" destId="{B6296D7A-0981-44B2-B73A-3B38B7626E86}" srcOrd="0" destOrd="0" presId="urn:microsoft.com/office/officeart/2005/8/layout/hProcess6"/>
    <dgm:cxn modelId="{05932022-A6C7-4565-91E0-992793FECE38}" type="presOf" srcId="{31BFC0BF-4D61-4124-A358-736D94EAC2E5}" destId="{C71A0611-3455-4162-B42E-999A6BAA6069}" srcOrd="0" destOrd="0" presId="urn:microsoft.com/office/officeart/2005/8/layout/hProcess6"/>
    <dgm:cxn modelId="{2B67F632-4419-4569-8FED-1B1A5FC12756}" srcId="{F99416CC-9B66-420D-A7CF-1115DEE934AF}" destId="{95B67C6B-4010-47FF-B974-115E9FE0FAFE}" srcOrd="0" destOrd="0" parTransId="{ECEBAB0B-239A-4AB8-9C21-64645F30D54D}" sibTransId="{B7E273F1-E601-495E-AAA0-FB7E139D4155}"/>
    <dgm:cxn modelId="{8B67A0FF-7A24-4E3C-80FC-8B9F92984A0F}" type="presOf" srcId="{CC4CEDF6-018C-4D7E-AA58-F0F47964E906}" destId="{0550E5B6-2D6F-494C-B71E-161EAD6E6297}" srcOrd="0" destOrd="0" presId="urn:microsoft.com/office/officeart/2005/8/layout/hProcess6"/>
    <dgm:cxn modelId="{ED5C7686-1458-4725-8D48-27BDDE3D1DC7}" type="presOf" srcId="{95B67C6B-4010-47FF-B974-115E9FE0FAFE}" destId="{519B69C5-E2D6-40EB-BFD1-00340E2CA685}" srcOrd="0" destOrd="0" presId="urn:microsoft.com/office/officeart/2005/8/layout/hProcess6"/>
    <dgm:cxn modelId="{952DA74D-FF6F-426B-9332-2562D2D08B8A}" type="presOf" srcId="{400F996C-5A20-44F0-833F-4295B317ACB6}" destId="{7DD790F6-915F-4EB7-A36B-4CD347B64E16}" srcOrd="0" destOrd="0" presId="urn:microsoft.com/office/officeart/2005/8/layout/hProcess6"/>
    <dgm:cxn modelId="{27DCC2C0-3A03-4F14-9192-B04BE4219B65}" srcId="{3D6A727C-182C-4A3B-9340-53ADCE56F91D}" destId="{31BFC0BF-4D61-4124-A358-736D94EAC2E5}" srcOrd="0" destOrd="0" parTransId="{50B5F9B7-7A07-436D-9D95-3E786E6A6811}" sibTransId="{E7DF6CDD-359F-4AFB-BBD7-D02A24F55A2B}"/>
    <dgm:cxn modelId="{1FC85809-CC11-4870-BE19-A6D17265AD53}" srcId="{CC4CEDF6-018C-4D7E-AA58-F0F47964E906}" destId="{400F996C-5A20-44F0-833F-4295B317ACB6}" srcOrd="1" destOrd="0" parTransId="{8A71A45C-C73D-4559-B9E3-D77422412652}" sibTransId="{ADC77556-95F3-4598-B749-9E2B0A65BD1A}"/>
    <dgm:cxn modelId="{AF8444BB-F5AF-4478-983C-99DFFD5F47A8}" srcId="{CC4CEDF6-018C-4D7E-AA58-F0F47964E906}" destId="{F99416CC-9B66-420D-A7CF-1115DEE934AF}" srcOrd="0" destOrd="0" parTransId="{24E76976-D6D2-41F0-9A89-8F30DF07E785}" sibTransId="{5DEE85F3-8031-4114-A8B1-7374A645962C}"/>
    <dgm:cxn modelId="{F0249DB5-ABAE-459A-9D65-18B380303BFF}" srcId="{400F996C-5A20-44F0-833F-4295B317ACB6}" destId="{D82F9181-BB42-4FC4-8ED6-C74A4CB50126}" srcOrd="0" destOrd="0" parTransId="{FF332D7A-1E48-4F8F-9A32-1F4E116B921F}" sibTransId="{C3DFFAA3-114C-4E32-9BB7-E2D5D93E416B}"/>
    <dgm:cxn modelId="{33360760-C7A5-4678-B105-194BF90FE1F1}" type="presOf" srcId="{3D6A727C-182C-4A3B-9340-53ADCE56F91D}" destId="{C414C4C7-BD13-410B-A524-3787A6AFEB48}" srcOrd="0" destOrd="0" presId="urn:microsoft.com/office/officeart/2005/8/layout/hProcess6"/>
    <dgm:cxn modelId="{A5CF2224-41FF-42FF-9443-B8498115C8E7}" type="presOf" srcId="{95B67C6B-4010-47FF-B974-115E9FE0FAFE}" destId="{F15669B9-9583-4B4B-B8C9-022F52914055}" srcOrd="1" destOrd="0" presId="urn:microsoft.com/office/officeart/2005/8/layout/hProcess6"/>
    <dgm:cxn modelId="{24E01C4D-F672-4C69-A46F-59469F11B6E2}" type="presOf" srcId="{D82F9181-BB42-4FC4-8ED6-C74A4CB50126}" destId="{6A34F6F4-A526-47EF-A1EE-F10D04F6B10E}" srcOrd="1" destOrd="0" presId="urn:microsoft.com/office/officeart/2005/8/layout/hProcess6"/>
    <dgm:cxn modelId="{1FCE3A10-418B-4434-B518-90DB67E920D0}" type="presOf" srcId="{31BFC0BF-4D61-4124-A358-736D94EAC2E5}" destId="{AAC0249A-800F-428F-8F67-E2E7E69B5980}" srcOrd="1" destOrd="0" presId="urn:microsoft.com/office/officeart/2005/8/layout/hProcess6"/>
    <dgm:cxn modelId="{FBBA15F4-B0DD-4393-8BAC-DFA55E615F79}" type="presParOf" srcId="{0550E5B6-2D6F-494C-B71E-161EAD6E6297}" destId="{9458313D-1267-45AC-A475-04BB19A3A9F9}" srcOrd="0" destOrd="0" presId="urn:microsoft.com/office/officeart/2005/8/layout/hProcess6"/>
    <dgm:cxn modelId="{ACF20869-35CC-4C52-94AB-E53FC1C57BC2}" type="presParOf" srcId="{9458313D-1267-45AC-A475-04BB19A3A9F9}" destId="{B047881B-1834-477F-8141-C9B4E54F1FA3}" srcOrd="0" destOrd="0" presId="urn:microsoft.com/office/officeart/2005/8/layout/hProcess6"/>
    <dgm:cxn modelId="{15BC18A3-EB99-44B1-ACB3-31A07269E7DF}" type="presParOf" srcId="{9458313D-1267-45AC-A475-04BB19A3A9F9}" destId="{519B69C5-E2D6-40EB-BFD1-00340E2CA685}" srcOrd="1" destOrd="0" presId="urn:microsoft.com/office/officeart/2005/8/layout/hProcess6"/>
    <dgm:cxn modelId="{24646076-D113-40F7-8AA4-A6FE8A3DC40E}" type="presParOf" srcId="{9458313D-1267-45AC-A475-04BB19A3A9F9}" destId="{F15669B9-9583-4B4B-B8C9-022F52914055}" srcOrd="2" destOrd="0" presId="urn:microsoft.com/office/officeart/2005/8/layout/hProcess6"/>
    <dgm:cxn modelId="{389B966B-140A-416D-8841-2A3CB9F6C329}" type="presParOf" srcId="{9458313D-1267-45AC-A475-04BB19A3A9F9}" destId="{B6296D7A-0981-44B2-B73A-3B38B7626E86}" srcOrd="3" destOrd="0" presId="urn:microsoft.com/office/officeart/2005/8/layout/hProcess6"/>
    <dgm:cxn modelId="{753CAE36-3C97-40A1-BC5B-1E1A8792B656}" type="presParOf" srcId="{0550E5B6-2D6F-494C-B71E-161EAD6E6297}" destId="{3749F0F0-CC6D-43C9-81B6-A9B3DD034633}" srcOrd="1" destOrd="0" presId="urn:microsoft.com/office/officeart/2005/8/layout/hProcess6"/>
    <dgm:cxn modelId="{5195E563-FB7B-4578-A80E-C8463E472377}" type="presParOf" srcId="{0550E5B6-2D6F-494C-B71E-161EAD6E6297}" destId="{ED1E4866-0611-4A86-AAF7-622DC902EE5D}" srcOrd="2" destOrd="0" presId="urn:microsoft.com/office/officeart/2005/8/layout/hProcess6"/>
    <dgm:cxn modelId="{79AD1220-5C47-4C6D-BB40-C03B0E44A34E}" type="presParOf" srcId="{ED1E4866-0611-4A86-AAF7-622DC902EE5D}" destId="{FFCE775F-F7FB-4C8C-BBD9-838FD175F02F}" srcOrd="0" destOrd="0" presId="urn:microsoft.com/office/officeart/2005/8/layout/hProcess6"/>
    <dgm:cxn modelId="{D481E95F-9E1F-4A0A-9237-EF7926FEF9F4}" type="presParOf" srcId="{ED1E4866-0611-4A86-AAF7-622DC902EE5D}" destId="{370202C2-4669-4A2D-A92C-32BA250BE9D5}" srcOrd="1" destOrd="0" presId="urn:microsoft.com/office/officeart/2005/8/layout/hProcess6"/>
    <dgm:cxn modelId="{62E0BDAD-9A31-4820-B9E2-5A831A9DFAB4}" type="presParOf" srcId="{ED1E4866-0611-4A86-AAF7-622DC902EE5D}" destId="{6A34F6F4-A526-47EF-A1EE-F10D04F6B10E}" srcOrd="2" destOrd="0" presId="urn:microsoft.com/office/officeart/2005/8/layout/hProcess6"/>
    <dgm:cxn modelId="{EBEC4A3D-DD78-4C66-A866-EF1D41D4AD11}" type="presParOf" srcId="{ED1E4866-0611-4A86-AAF7-622DC902EE5D}" destId="{7DD790F6-915F-4EB7-A36B-4CD347B64E16}" srcOrd="3" destOrd="0" presId="urn:microsoft.com/office/officeart/2005/8/layout/hProcess6"/>
    <dgm:cxn modelId="{4389AE31-EE52-4CA4-ABC2-9FD57465FB55}" type="presParOf" srcId="{0550E5B6-2D6F-494C-B71E-161EAD6E6297}" destId="{2627B8EB-7048-4FDC-8E38-A50D197DEC0A}" srcOrd="3" destOrd="0" presId="urn:microsoft.com/office/officeart/2005/8/layout/hProcess6"/>
    <dgm:cxn modelId="{F51967A1-90EC-4D2A-BDC8-58D50810F05F}" type="presParOf" srcId="{0550E5B6-2D6F-494C-B71E-161EAD6E6297}" destId="{882BE41B-BC76-44A0-A713-17F08179AA44}" srcOrd="4" destOrd="0" presId="urn:microsoft.com/office/officeart/2005/8/layout/hProcess6"/>
    <dgm:cxn modelId="{3846928C-29B1-4B19-9D76-1B14A0C8F3CD}" type="presParOf" srcId="{882BE41B-BC76-44A0-A713-17F08179AA44}" destId="{CEC622AA-42C3-45E2-AD27-FFF9C92B0D4C}" srcOrd="0" destOrd="0" presId="urn:microsoft.com/office/officeart/2005/8/layout/hProcess6"/>
    <dgm:cxn modelId="{63DDF63E-95C9-4279-8269-350B7F958CFE}" type="presParOf" srcId="{882BE41B-BC76-44A0-A713-17F08179AA44}" destId="{C71A0611-3455-4162-B42E-999A6BAA6069}" srcOrd="1" destOrd="0" presId="urn:microsoft.com/office/officeart/2005/8/layout/hProcess6"/>
    <dgm:cxn modelId="{DC34D23E-02DA-4942-9AC6-A73F3CAB01F2}" type="presParOf" srcId="{882BE41B-BC76-44A0-A713-17F08179AA44}" destId="{AAC0249A-800F-428F-8F67-E2E7E69B5980}" srcOrd="2" destOrd="0" presId="urn:microsoft.com/office/officeart/2005/8/layout/hProcess6"/>
    <dgm:cxn modelId="{DAF6AFB3-D69E-4A7A-B74E-2BA8A53EF42C}" type="presParOf" srcId="{882BE41B-BC76-44A0-A713-17F08179AA44}" destId="{C414C4C7-BD13-410B-A524-3787A6AFEB4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B69C5-E2D6-40EB-BFD1-00340E2CA685}">
      <dsp:nvSpPr>
        <dsp:cNvPr id="0" name=""/>
        <dsp:cNvSpPr/>
      </dsp:nvSpPr>
      <dsp:spPr>
        <a:xfrm>
          <a:off x="323018" y="366880"/>
          <a:ext cx="2124381" cy="16081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Hormone</a:t>
          </a:r>
          <a:endParaRPr lang="en-GB" sz="1900" kern="12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sp:txBody>
      <dsp:txXfrm>
        <a:off x="854114" y="608106"/>
        <a:ext cx="1035636" cy="1125723"/>
      </dsp:txXfrm>
    </dsp:sp>
    <dsp:sp modelId="{B6296D7A-0981-44B2-B73A-3B38B7626E86}">
      <dsp:nvSpPr>
        <dsp:cNvPr id="0" name=""/>
        <dsp:cNvSpPr/>
      </dsp:nvSpPr>
      <dsp:spPr>
        <a:xfrm>
          <a:off x="1917" y="712670"/>
          <a:ext cx="919876" cy="9198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  </a:t>
          </a:r>
          <a:endParaRPr lang="en-GB" sz="2300" kern="1200" dirty="0"/>
        </a:p>
      </dsp:txBody>
      <dsp:txXfrm>
        <a:off x="136630" y="847383"/>
        <a:ext cx="650450" cy="650450"/>
      </dsp:txXfrm>
    </dsp:sp>
    <dsp:sp modelId="{7605E57D-9FC0-44EF-963A-F676643CDEFA}">
      <dsp:nvSpPr>
        <dsp:cNvPr id="0" name=""/>
        <dsp:cNvSpPr/>
      </dsp:nvSpPr>
      <dsp:spPr>
        <a:xfrm>
          <a:off x="2913363" y="366880"/>
          <a:ext cx="2124381" cy="16081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Healthy bones</a:t>
          </a:r>
          <a:endParaRPr lang="en-GB" sz="1900" kern="12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sp:txBody>
      <dsp:txXfrm>
        <a:off x="3444459" y="608106"/>
        <a:ext cx="1035636" cy="1125723"/>
      </dsp:txXfrm>
    </dsp:sp>
    <dsp:sp modelId="{7FA2B5DE-6CA7-425D-887F-4A124F916738}">
      <dsp:nvSpPr>
        <dsp:cNvPr id="0" name=""/>
        <dsp:cNvSpPr/>
      </dsp:nvSpPr>
      <dsp:spPr>
        <a:xfrm>
          <a:off x="2558907" y="712670"/>
          <a:ext cx="919876" cy="9198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  </a:t>
          </a:r>
          <a:endParaRPr lang="en-GB" sz="2300" kern="1200" dirty="0"/>
        </a:p>
      </dsp:txBody>
      <dsp:txXfrm>
        <a:off x="2693620" y="847383"/>
        <a:ext cx="650450" cy="650450"/>
      </dsp:txXfrm>
    </dsp:sp>
    <dsp:sp modelId="{C71A0611-3455-4162-B42E-999A6BAA6069}">
      <dsp:nvSpPr>
        <dsp:cNvPr id="0" name=""/>
        <dsp:cNvSpPr/>
      </dsp:nvSpPr>
      <dsp:spPr>
        <a:xfrm>
          <a:off x="5435439" y="366880"/>
          <a:ext cx="2124381" cy="160817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sp:txBody>
      <dsp:txXfrm>
        <a:off x="5966534" y="608106"/>
        <a:ext cx="1035636" cy="1125723"/>
      </dsp:txXfrm>
    </dsp:sp>
    <dsp:sp modelId="{C414C4C7-BD13-410B-A524-3787A6AFEB48}">
      <dsp:nvSpPr>
        <dsp:cNvPr id="0" name=""/>
        <dsp:cNvSpPr/>
      </dsp:nvSpPr>
      <dsp:spPr>
        <a:xfrm>
          <a:off x="5227285" y="967563"/>
          <a:ext cx="614128" cy="4981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  </a:t>
          </a:r>
          <a:endParaRPr lang="en-GB" sz="2300" kern="1200" dirty="0"/>
        </a:p>
      </dsp:txBody>
      <dsp:txXfrm>
        <a:off x="5317222" y="1040519"/>
        <a:ext cx="434254" cy="352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B69C5-E2D6-40EB-BFD1-00340E2CA685}">
      <dsp:nvSpPr>
        <dsp:cNvPr id="0" name=""/>
        <dsp:cNvSpPr/>
      </dsp:nvSpPr>
      <dsp:spPr>
        <a:xfrm>
          <a:off x="558732" y="205442"/>
          <a:ext cx="2405968" cy="19875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sp:txBody>
      <dsp:txXfrm>
        <a:off x="1160224" y="503579"/>
        <a:ext cx="1172909" cy="1391306"/>
      </dsp:txXfrm>
    </dsp:sp>
    <dsp:sp modelId="{B6296D7A-0981-44B2-B73A-3B38B7626E86}">
      <dsp:nvSpPr>
        <dsp:cNvPr id="0" name=""/>
        <dsp:cNvSpPr/>
      </dsp:nvSpPr>
      <dsp:spPr>
        <a:xfrm>
          <a:off x="0" y="576859"/>
          <a:ext cx="1237215" cy="13318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   </a:t>
          </a:r>
          <a:endParaRPr lang="en-GB" sz="4200" kern="1200" dirty="0"/>
        </a:p>
      </dsp:txBody>
      <dsp:txXfrm>
        <a:off x="181186" y="771901"/>
        <a:ext cx="874843" cy="941744"/>
      </dsp:txXfrm>
    </dsp:sp>
    <dsp:sp modelId="{370202C2-4669-4A2D-A92C-32BA250BE9D5}">
      <dsp:nvSpPr>
        <dsp:cNvPr id="0" name=""/>
        <dsp:cNvSpPr/>
      </dsp:nvSpPr>
      <dsp:spPr>
        <a:xfrm>
          <a:off x="3609172" y="205442"/>
          <a:ext cx="2405968" cy="19875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50" b="0" i="0" u="none" kern="1200" dirty="0" err="1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Mutations</a:t>
          </a:r>
          <a:r>
            <a:rPr lang="nl-NL" sz="1850" b="0" i="0" u="none" kern="1200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:</a:t>
          </a:r>
        </a:p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50" b="0" i="0" u="none" kern="1200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Skin </a:t>
          </a:r>
          <a:r>
            <a:rPr lang="nl-NL" sz="1850" b="0" i="0" u="none" kern="1200" dirty="0" err="1" smtClean="0">
              <a:latin typeface="Champagne &amp; Limousines" panose="020B0502020202020204" pitchFamily="34" charset="0"/>
              <a:ea typeface="Champagne &amp; Limousines" panose="020B0502020202020204" pitchFamily="34" charset="0"/>
            </a:rPr>
            <a:t>cancers</a:t>
          </a:r>
          <a:endParaRPr lang="en-GB" sz="1850" kern="12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sp:txBody>
      <dsp:txXfrm>
        <a:off x="4210664" y="503579"/>
        <a:ext cx="1172909" cy="1391306"/>
      </dsp:txXfrm>
    </dsp:sp>
    <dsp:sp modelId="{7DD790F6-915F-4EB7-A36B-4CD347B64E16}">
      <dsp:nvSpPr>
        <dsp:cNvPr id="0" name=""/>
        <dsp:cNvSpPr/>
      </dsp:nvSpPr>
      <dsp:spPr>
        <a:xfrm>
          <a:off x="3200753" y="766175"/>
          <a:ext cx="935438" cy="9531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 </a:t>
          </a:r>
          <a:endParaRPr lang="en-GB" sz="4200" kern="1200" dirty="0"/>
        </a:p>
      </dsp:txBody>
      <dsp:txXfrm>
        <a:off x="3337745" y="905767"/>
        <a:ext cx="661454" cy="674012"/>
      </dsp:txXfrm>
    </dsp:sp>
    <dsp:sp modelId="{C71A0611-3455-4162-B42E-999A6BAA6069}">
      <dsp:nvSpPr>
        <dsp:cNvPr id="0" name=""/>
        <dsp:cNvSpPr/>
      </dsp:nvSpPr>
      <dsp:spPr>
        <a:xfrm>
          <a:off x="6659612" y="205442"/>
          <a:ext cx="2405968" cy="19875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50" kern="1200" dirty="0">
            <a:latin typeface="Champagne &amp; Limousines" panose="020B0502020202020204" pitchFamily="34" charset="0"/>
            <a:ea typeface="Champagne &amp; Limousines" panose="020B0502020202020204" pitchFamily="34" charset="0"/>
          </a:endParaRPr>
        </a:p>
      </dsp:txBody>
      <dsp:txXfrm>
        <a:off x="7261104" y="503579"/>
        <a:ext cx="1172909" cy="1391306"/>
      </dsp:txXfrm>
    </dsp:sp>
    <dsp:sp modelId="{C414C4C7-BD13-410B-A524-3787A6AFEB48}">
      <dsp:nvSpPr>
        <dsp:cNvPr id="0" name=""/>
        <dsp:cNvSpPr/>
      </dsp:nvSpPr>
      <dsp:spPr>
        <a:xfrm>
          <a:off x="6273466" y="789180"/>
          <a:ext cx="945533" cy="9116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 </a:t>
          </a:r>
          <a:endParaRPr lang="en-GB" sz="4200" kern="1200" dirty="0"/>
        </a:p>
      </dsp:txBody>
      <dsp:txXfrm>
        <a:off x="6411936" y="922687"/>
        <a:ext cx="668593" cy="64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13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9368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73331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363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059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444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270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1607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2756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457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4593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27B0A-7FD7-4583-804D-7D5F07AEFF2E}" type="datetimeFigureOut">
              <a:rPr lang="en-GB" smtClean="0"/>
              <a:t>18/06/2017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E6C5-EE24-43FF-8DD7-B60EF5B24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7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Users\Simone\Downloads\Video%20Helios-team2.mp4" TargetMode="Externa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5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4.png"/><Relationship Id="rId10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2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06" y="1522553"/>
            <a:ext cx="1800000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25" y="1522553"/>
            <a:ext cx="1800000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7344" y="1522553"/>
            <a:ext cx="1800000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63" y="1522553"/>
            <a:ext cx="1800000" cy="18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34377" y="5887854"/>
            <a:ext cx="394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REQUIREMENTS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7781" y="3636025"/>
            <a:ext cx="1234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634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Wearable</a:t>
            </a:r>
            <a:endParaRPr lang="en-GB" sz="2200" dirty="0">
              <a:solidFill>
                <a:srgbClr val="0634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3079" y="3636025"/>
            <a:ext cx="1121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634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Skin care</a:t>
            </a:r>
            <a:endParaRPr lang="en-GB" sz="2200" dirty="0">
              <a:solidFill>
                <a:srgbClr val="0634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475" y="3636025"/>
            <a:ext cx="1397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634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Waterproof</a:t>
            </a:r>
            <a:endParaRPr lang="en-GB" sz="2200" dirty="0">
              <a:solidFill>
                <a:srgbClr val="0634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9751" y="3636025"/>
            <a:ext cx="1622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634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Connectable</a:t>
            </a:r>
            <a:endParaRPr lang="en-GB" sz="2200" dirty="0">
              <a:solidFill>
                <a:srgbClr val="0634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9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1132" y="5887854"/>
            <a:ext cx="467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Tasks/People/Dates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" y="1074284"/>
            <a:ext cx="11986187" cy="35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6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6966" y="5887854"/>
            <a:ext cx="263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DESIGN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91" y="1847064"/>
            <a:ext cx="156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UV sensor ML8511</a:t>
            </a:r>
            <a:endParaRPr lang="en-GB" sz="2000" dirty="0">
              <a:solidFill>
                <a:srgbClr val="4646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90" y="2772202"/>
            <a:ext cx="156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Buzzer </a:t>
            </a:r>
            <a:r>
              <a:rPr lang="nl-NL" sz="2000" dirty="0" err="1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Kobitone</a:t>
            </a:r>
            <a:endParaRPr lang="en-GB" sz="2000" dirty="0">
              <a:solidFill>
                <a:srgbClr val="4646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89" y="3703415"/>
            <a:ext cx="156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On/Off </a:t>
            </a:r>
            <a:b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Button</a:t>
            </a:r>
            <a:endParaRPr lang="en-GB" sz="2000" dirty="0">
              <a:solidFill>
                <a:srgbClr val="4646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8653" y="2372092"/>
            <a:ext cx="156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LED </a:t>
            </a:r>
            <a:r>
              <a:rPr lang="nl-NL" sz="2000" dirty="0" err="1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lights</a:t>
            </a:r>
            <a:endParaRPr lang="en-GB" sz="2000" dirty="0">
              <a:solidFill>
                <a:srgbClr val="4646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8653" y="4399352"/>
            <a:ext cx="156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Bluno</a:t>
            </a:r>
            <a: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nl-NL" sz="2000" dirty="0" err="1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Beetle</a:t>
            </a:r>
            <a:r>
              <a:rPr lang="nl-NL" sz="2000" dirty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DFR0339</a:t>
            </a:r>
            <a:endParaRPr lang="en-GB" sz="2000" dirty="0">
              <a:solidFill>
                <a:srgbClr val="4646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8653" y="3231834"/>
            <a:ext cx="235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Lithium-ion </a:t>
            </a:r>
            <a:r>
              <a:rPr lang="en-GB" sz="2000" dirty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Polymer </a:t>
            </a:r>
            <a:r>
              <a:rPr lang="en-GB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battery</a:t>
            </a:r>
            <a:r>
              <a:rPr lang="en-GB" sz="2000" dirty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3.7 V 550 </a:t>
            </a:r>
            <a:r>
              <a:rPr lang="en-GB" sz="2000" dirty="0" err="1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mAh</a:t>
            </a:r>
            <a:r>
              <a:rPr lang="en-GB" sz="2000" dirty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88653" y="1198600"/>
            <a:ext cx="156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Hole </a:t>
            </a:r>
            <a:r>
              <a:rPr lang="nl-NL" sz="2000" dirty="0" err="1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for</a:t>
            </a:r>
            <a: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nl-NL" sz="2000" dirty="0" err="1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</a:t>
            </a:r>
            <a:r>
              <a:rPr lang="nl-NL" sz="2000" dirty="0" smtClean="0">
                <a:solidFill>
                  <a:srgbClr val="464647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UV sensor</a:t>
            </a:r>
            <a:endParaRPr lang="en-GB" sz="2000" dirty="0">
              <a:solidFill>
                <a:srgbClr val="464647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1" y="201364"/>
            <a:ext cx="1177426" cy="1177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668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6966" y="5887854"/>
            <a:ext cx="263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DESIGN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6" r="35063"/>
          <a:stretch/>
        </p:blipFill>
        <p:spPr>
          <a:xfrm>
            <a:off x="9024214" y="1713487"/>
            <a:ext cx="1794934" cy="3191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8" r="29643"/>
          <a:stretch/>
        </p:blipFill>
        <p:spPr>
          <a:xfrm>
            <a:off x="5751260" y="1622470"/>
            <a:ext cx="2785534" cy="3373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2" t="11182" r="39577" b="3489"/>
          <a:stretch/>
        </p:blipFill>
        <p:spPr>
          <a:xfrm>
            <a:off x="3693348" y="1982985"/>
            <a:ext cx="1239490" cy="2625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r="29351"/>
          <a:stretch/>
        </p:blipFill>
        <p:spPr>
          <a:xfrm>
            <a:off x="1374025" y="1713487"/>
            <a:ext cx="1978207" cy="2860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1" y="201365"/>
            <a:ext cx="1192703" cy="117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63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3886" y="5887854"/>
            <a:ext cx="312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PACKAGING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6150" name="Picture 6" descr="v3c_plan_graphis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72" y="201829"/>
            <a:ext cx="5537303" cy="51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3dtes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82" y="2678130"/>
            <a:ext cx="1742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1" y="201829"/>
            <a:ext cx="1150783" cy="1150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27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9951" y="5887854"/>
            <a:ext cx="470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CONTROL SYSTEM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431550"/>
            <a:ext cx="8513988" cy="4980974"/>
          </a:xfrm>
          <a:prstGeom prst="rect">
            <a:avLst/>
          </a:prstGeom>
        </p:spPr>
      </p:pic>
      <p:pic>
        <p:nvPicPr>
          <p:cNvPr id="2052" name="Picture 4" descr="https://cdn0.iconfinder.com/data/icons/electronic-components/567/Resonator-01-01-25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9923" r="10300" b="10236"/>
          <a:stretch/>
        </p:blipFill>
        <p:spPr bwMode="auto">
          <a:xfrm>
            <a:off x="249391" y="255197"/>
            <a:ext cx="1051482" cy="105148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0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4072" y="179409"/>
            <a:ext cx="470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CONTROL SYSTEM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10" y="150496"/>
            <a:ext cx="7397150" cy="6507679"/>
          </a:xfrm>
          <a:prstGeom prst="rect">
            <a:avLst/>
          </a:prstGeom>
        </p:spPr>
      </p:pic>
      <p:pic>
        <p:nvPicPr>
          <p:cNvPr id="4098" name="Picture 2" descr="https://cdn4.iconfinder.com/data/icons/seo-accessibility-usability-2-2/256/Flow_Diagram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1" y="252561"/>
            <a:ext cx="1051482" cy="105148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53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0925" y="5887854"/>
            <a:ext cx="435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FUNCTIONALITIES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10242" name="Picture 2" descr="http://www.wowza.com/uploads/wowza4/products/icon-drivers-se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55" y="300895"/>
            <a:ext cx="1903286" cy="1903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7298" y="2505074"/>
            <a:ext cx="2057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1ABBE7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On</a:t>
            </a:r>
            <a:r>
              <a:rPr lang="nl-NL" sz="22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/</a:t>
            </a:r>
            <a:r>
              <a:rPr lang="en-GB" sz="22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Off button</a:t>
            </a:r>
          </a:p>
          <a:p>
            <a:pPr marL="342900" indent="-342900">
              <a:lnSpc>
                <a:spcPct val="150000"/>
              </a:lnSpc>
              <a:buClr>
                <a:srgbClr val="1ABBE7"/>
              </a:buClr>
              <a:buSzPct val="85000"/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LED </a:t>
            </a:r>
            <a:r>
              <a:rPr lang="nl-NL" sz="2200" dirty="0" err="1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lights</a:t>
            </a:r>
            <a:endParaRPr lang="nl-NL" sz="2200" dirty="0" smtClean="0">
              <a:solidFill>
                <a:srgbClr val="0735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1ABBE7"/>
              </a:buClr>
              <a:buSzPct val="85000"/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Buzzer</a:t>
            </a:r>
          </a:p>
          <a:p>
            <a:pPr marL="342900" indent="-342900">
              <a:lnSpc>
                <a:spcPct val="150000"/>
              </a:lnSpc>
              <a:buClr>
                <a:srgbClr val="1ABBE7"/>
              </a:buClr>
              <a:buSzPct val="85000"/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Bluetooth</a:t>
            </a:r>
            <a:endParaRPr lang="en-GB" sz="2200" dirty="0">
              <a:solidFill>
                <a:srgbClr val="0735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01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6966" y="5887854"/>
            <a:ext cx="263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TESTS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9218" name="Picture 2" descr="https://www.wellcentive.com/wp-content/uploads/2015/10/organizational-efficiency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80" y="399288"/>
            <a:ext cx="1835468" cy="1835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5395" y="2416629"/>
            <a:ext cx="248063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50000"/>
              </a:lnSpc>
              <a:buClr>
                <a:srgbClr val="0A5093"/>
              </a:buClr>
              <a:buSzPct val="85000"/>
              <a:buFont typeface="+mj-lt"/>
              <a:buAutoNum type="arabicPeriod"/>
            </a:pPr>
            <a:r>
              <a:rPr lang="en-US" sz="2200" dirty="0" smtClean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UV </a:t>
            </a:r>
            <a:r>
              <a:rPr lang="en-US" sz="2200" dirty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sensor test </a:t>
            </a:r>
            <a:endParaRPr lang="en-US" sz="2200" dirty="0" smtClean="0">
              <a:solidFill>
                <a:srgbClr val="052443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 fontAlgn="base">
              <a:lnSpc>
                <a:spcPct val="150000"/>
              </a:lnSpc>
              <a:buClr>
                <a:srgbClr val="0A5093"/>
              </a:buClr>
              <a:buSzPct val="85000"/>
              <a:buFont typeface="+mj-lt"/>
              <a:buAutoNum type="arabicPeriod"/>
            </a:pPr>
            <a:r>
              <a:rPr lang="en-US" sz="2200" dirty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n-US" sz="2200" dirty="0" smtClean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Software </a:t>
            </a:r>
            <a:r>
              <a:rPr lang="en-US" sz="2200" dirty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test</a:t>
            </a:r>
            <a:endParaRPr lang="en-US" sz="2200" dirty="0">
              <a:solidFill>
                <a:srgbClr val="052443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457200" indent="-457200" fontAlgn="base">
              <a:lnSpc>
                <a:spcPct val="150000"/>
              </a:lnSpc>
              <a:buClr>
                <a:srgbClr val="0A5093"/>
              </a:buClr>
              <a:buSzPct val="85000"/>
              <a:buFont typeface="+mj-lt"/>
              <a:buAutoNum type="arabicPeriod"/>
            </a:pPr>
            <a:r>
              <a:rPr lang="en-US" sz="2200" dirty="0" smtClean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Waterproof </a:t>
            </a:r>
            <a:r>
              <a:rPr lang="en-US" sz="2200" dirty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test</a:t>
            </a:r>
          </a:p>
          <a:p>
            <a:pPr marL="457200" indent="-457200" fontAlgn="base">
              <a:lnSpc>
                <a:spcPct val="150000"/>
              </a:lnSpc>
              <a:buClr>
                <a:srgbClr val="0A5093"/>
              </a:buClr>
              <a:buSzPct val="85000"/>
              <a:buFont typeface="+mj-lt"/>
              <a:buAutoNum type="arabicPeriod"/>
            </a:pPr>
            <a:r>
              <a:rPr lang="en-US" sz="2200" dirty="0" smtClean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Wearability </a:t>
            </a:r>
            <a:r>
              <a:rPr lang="en-US" sz="2200" dirty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test</a:t>
            </a:r>
          </a:p>
          <a:p>
            <a:pPr marL="457200" indent="-457200" fontAlgn="base">
              <a:lnSpc>
                <a:spcPct val="150000"/>
              </a:lnSpc>
              <a:buClr>
                <a:srgbClr val="0A5093"/>
              </a:buClr>
              <a:buSzPct val="85000"/>
              <a:buFont typeface="+mj-lt"/>
              <a:buAutoNum type="arabicPeriod"/>
            </a:pPr>
            <a:r>
              <a:rPr lang="en-US" sz="2200" dirty="0" smtClean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Robustness </a:t>
            </a:r>
            <a:r>
              <a:rPr lang="en-US" sz="2200" dirty="0">
                <a:solidFill>
                  <a:srgbClr val="052443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796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6966" y="5887854"/>
            <a:ext cx="263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RESULTS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b="16894"/>
          <a:stretch/>
        </p:blipFill>
        <p:spPr>
          <a:xfrm>
            <a:off x="0" y="0"/>
            <a:ext cx="4826932" cy="3562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31645" r="14937" b="14683"/>
          <a:stretch/>
        </p:blipFill>
        <p:spPr>
          <a:xfrm>
            <a:off x="-1" y="3562708"/>
            <a:ext cx="3730685" cy="1967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944" r="14627" b="155"/>
          <a:stretch/>
        </p:blipFill>
        <p:spPr>
          <a:xfrm>
            <a:off x="4834976" y="0"/>
            <a:ext cx="3208444" cy="3639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40" r="21066" b="166"/>
          <a:stretch/>
        </p:blipFill>
        <p:spPr>
          <a:xfrm>
            <a:off x="8035310" y="0"/>
            <a:ext cx="4148646" cy="553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20267" r="4896" b="22800"/>
          <a:stretch/>
        </p:blipFill>
        <p:spPr>
          <a:xfrm>
            <a:off x="3738729" y="3562707"/>
            <a:ext cx="4288537" cy="1967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03" y="3162597"/>
            <a:ext cx="710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1&amp;2</a:t>
            </a:r>
            <a:endParaRPr lang="en-GB" sz="2000" dirty="0">
              <a:solidFill>
                <a:srgbClr val="0735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8431" y="5130132"/>
            <a:ext cx="41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3</a:t>
            </a:r>
            <a:endParaRPr lang="en-GB" sz="2000" dirty="0">
              <a:solidFill>
                <a:srgbClr val="0735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6764" y="5130132"/>
            <a:ext cx="41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5</a:t>
            </a:r>
            <a:endParaRPr lang="en-GB" sz="2000" dirty="0">
              <a:solidFill>
                <a:srgbClr val="0735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9211" y="3162596"/>
            <a:ext cx="41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4</a:t>
            </a:r>
            <a:endParaRPr lang="en-GB" sz="2000" dirty="0">
              <a:solidFill>
                <a:srgbClr val="0735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5038" y="43379"/>
            <a:ext cx="41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735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4</a:t>
            </a:r>
            <a:endParaRPr lang="en-GB" sz="2000" dirty="0">
              <a:solidFill>
                <a:srgbClr val="0735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77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" b="422"/>
          <a:stretch/>
        </p:blipFill>
        <p:spPr>
          <a:xfrm>
            <a:off x="0" y="0"/>
            <a:ext cx="12216539" cy="6858000"/>
          </a:xfrm>
          <a:prstGeom prst="rect">
            <a:avLst/>
          </a:prstGeom>
        </p:spPr>
      </p:pic>
      <p:pic>
        <p:nvPicPr>
          <p:cNvPr id="1028" name="Picture 4" descr="https://www2.isep.ipp.pt/msdnaa/imagens/ISEP_marca_v2_cor_pe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8" y="5431826"/>
            <a:ext cx="1524884" cy="12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9792" y="5955131"/>
            <a:ext cx="2060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Wearable UV meter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TEAM 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66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8099" y="5887854"/>
            <a:ext cx="3971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CONCLUSIONS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6252" y="4666581"/>
            <a:ext cx="296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Final Prototype</a:t>
            </a:r>
            <a:endParaRPr lang="en-GB" sz="20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6146" name="Picture 2" descr="http://www.ci.broomfield.co.us/images/InfoAdvanced/11/blue%20heading%20icons_fu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25" y="627079"/>
            <a:ext cx="1104119" cy="11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10" y="2178807"/>
            <a:ext cx="1365951" cy="2887884"/>
          </a:xfrm>
          <a:prstGeom prst="rect">
            <a:avLst/>
          </a:prstGeom>
        </p:spPr>
      </p:pic>
      <p:pic>
        <p:nvPicPr>
          <p:cNvPr id="6148" name="Picture 4" descr="https://cdn.pixabay.com/photo/2016/05/20/17/04/camera-1405559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86" y="3408018"/>
            <a:ext cx="440795" cy="42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92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https://www2.isep.ipp.pt/msdnaa/imagens/ISEP_marca_v2_cor_pe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8" y="5431826"/>
            <a:ext cx="1524884" cy="12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9792" y="5955131"/>
            <a:ext cx="2060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Wearable UV meter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TEAM 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766" t="4394" r="5361" b="6035"/>
          <a:stretch/>
        </p:blipFill>
        <p:spPr>
          <a:xfrm>
            <a:off x="10789636" y="5640092"/>
            <a:ext cx="1035169" cy="1028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7009" y="6298887"/>
            <a:ext cx="301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https://miborber.wixsite.com/helios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9792" y="4108345"/>
            <a:ext cx="382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Thank you!</a:t>
            </a:r>
            <a:endParaRPr lang="en-GB" sz="40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" name="Action Button: Movie 8">
            <a:hlinkClick r:id="rId5" action="ppaction://hlinkfile" highlightClick="1"/>
          </p:cNvPr>
          <p:cNvSpPr/>
          <p:nvPr/>
        </p:nvSpPr>
        <p:spPr>
          <a:xfrm>
            <a:off x="11007306" y="112143"/>
            <a:ext cx="1055443" cy="854015"/>
          </a:xfrm>
          <a:prstGeom prst="actionButtonMovi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68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-169" r="-64" b="338"/>
          <a:stretch/>
        </p:blipFill>
        <p:spPr>
          <a:xfrm>
            <a:off x="-11575" y="-11575"/>
            <a:ext cx="12262947" cy="6910086"/>
          </a:xfrm>
          <a:prstGeom prst="rect">
            <a:avLst/>
          </a:prstGeom>
          <a:solidFill>
            <a:schemeClr val="accent2"/>
          </a:solidFill>
          <a:effectLst>
            <a:softEdge rad="12700"/>
          </a:effectLst>
        </p:spPr>
      </p:pic>
      <p:sp>
        <p:nvSpPr>
          <p:cNvPr id="21" name="Freeform 20"/>
          <p:cNvSpPr/>
          <p:nvPr/>
        </p:nvSpPr>
        <p:spPr>
          <a:xfrm>
            <a:off x="8574246" y="3095424"/>
            <a:ext cx="346234" cy="482599"/>
          </a:xfrm>
          <a:custGeom>
            <a:avLst/>
            <a:gdLst>
              <a:gd name="connsiteX0" fmla="*/ 0 w 304800"/>
              <a:gd name="connsiteY0" fmla="*/ 104140 h 439420"/>
              <a:gd name="connsiteX1" fmla="*/ 266700 w 304800"/>
              <a:gd name="connsiteY1" fmla="*/ 0 h 439420"/>
              <a:gd name="connsiteX2" fmla="*/ 302260 w 304800"/>
              <a:gd name="connsiteY2" fmla="*/ 264160 h 439420"/>
              <a:gd name="connsiteX3" fmla="*/ 304800 w 304800"/>
              <a:gd name="connsiteY3" fmla="*/ 414020 h 439420"/>
              <a:gd name="connsiteX4" fmla="*/ 195580 w 304800"/>
              <a:gd name="connsiteY4" fmla="*/ 419100 h 439420"/>
              <a:gd name="connsiteX5" fmla="*/ 66040 w 304800"/>
              <a:gd name="connsiteY5" fmla="*/ 439420 h 439420"/>
              <a:gd name="connsiteX6" fmla="*/ 0 w 304800"/>
              <a:gd name="connsiteY6" fmla="*/ 104140 h 43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" h="439420">
                <a:moveTo>
                  <a:pt x="0" y="104140"/>
                </a:moveTo>
                <a:lnTo>
                  <a:pt x="266700" y="0"/>
                </a:lnTo>
                <a:lnTo>
                  <a:pt x="302260" y="264160"/>
                </a:lnTo>
                <a:cubicBezTo>
                  <a:pt x="303107" y="314113"/>
                  <a:pt x="303953" y="364067"/>
                  <a:pt x="304800" y="414020"/>
                </a:cubicBezTo>
                <a:lnTo>
                  <a:pt x="195580" y="419100"/>
                </a:lnTo>
                <a:lnTo>
                  <a:pt x="66040" y="439420"/>
                </a:lnTo>
                <a:lnTo>
                  <a:pt x="0" y="104140"/>
                </a:lnTo>
                <a:close/>
              </a:path>
            </a:pathLst>
          </a:custGeom>
          <a:solidFill>
            <a:srgbClr val="F99107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8955246" y="3014144"/>
            <a:ext cx="437674" cy="668856"/>
          </a:xfrm>
          <a:custGeom>
            <a:avLst/>
            <a:gdLst>
              <a:gd name="connsiteX0" fmla="*/ 0 w 393700"/>
              <a:gd name="connsiteY0" fmla="*/ 55880 h 624840"/>
              <a:gd name="connsiteX1" fmla="*/ 383540 w 393700"/>
              <a:gd name="connsiteY1" fmla="*/ 0 h 624840"/>
              <a:gd name="connsiteX2" fmla="*/ 393700 w 393700"/>
              <a:gd name="connsiteY2" fmla="*/ 302260 h 624840"/>
              <a:gd name="connsiteX3" fmla="*/ 350520 w 393700"/>
              <a:gd name="connsiteY3" fmla="*/ 624840 h 624840"/>
              <a:gd name="connsiteX4" fmla="*/ 162560 w 393700"/>
              <a:gd name="connsiteY4" fmla="*/ 538480 h 624840"/>
              <a:gd name="connsiteX5" fmla="*/ 17780 w 393700"/>
              <a:gd name="connsiteY5" fmla="*/ 502920 h 624840"/>
              <a:gd name="connsiteX6" fmla="*/ 0 w 393700"/>
              <a:gd name="connsiteY6" fmla="*/ 5588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700" h="624840">
                <a:moveTo>
                  <a:pt x="0" y="55880"/>
                </a:moveTo>
                <a:lnTo>
                  <a:pt x="383540" y="0"/>
                </a:lnTo>
                <a:lnTo>
                  <a:pt x="393700" y="302260"/>
                </a:lnTo>
                <a:lnTo>
                  <a:pt x="350520" y="624840"/>
                </a:lnTo>
                <a:lnTo>
                  <a:pt x="162560" y="538480"/>
                </a:lnTo>
                <a:lnTo>
                  <a:pt x="17780" y="502920"/>
                </a:lnTo>
                <a:lnTo>
                  <a:pt x="0" y="5588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9374346" y="3014144"/>
            <a:ext cx="463074" cy="1033780"/>
          </a:xfrm>
          <a:custGeom>
            <a:avLst/>
            <a:gdLst>
              <a:gd name="connsiteX0" fmla="*/ 58420 w 431800"/>
              <a:gd name="connsiteY0" fmla="*/ 0 h 1000760"/>
              <a:gd name="connsiteX1" fmla="*/ 238760 w 431800"/>
              <a:gd name="connsiteY1" fmla="*/ 12700 h 1000760"/>
              <a:gd name="connsiteX2" fmla="*/ 401320 w 431800"/>
              <a:gd name="connsiteY2" fmla="*/ 35560 h 1000760"/>
              <a:gd name="connsiteX3" fmla="*/ 431800 w 431800"/>
              <a:gd name="connsiteY3" fmla="*/ 271780 h 1000760"/>
              <a:gd name="connsiteX4" fmla="*/ 424180 w 431800"/>
              <a:gd name="connsiteY4" fmla="*/ 502920 h 1000760"/>
              <a:gd name="connsiteX5" fmla="*/ 393700 w 431800"/>
              <a:gd name="connsiteY5" fmla="*/ 746760 h 1000760"/>
              <a:gd name="connsiteX6" fmla="*/ 322580 w 431800"/>
              <a:gd name="connsiteY6" fmla="*/ 1000760 h 1000760"/>
              <a:gd name="connsiteX7" fmla="*/ 154940 w 431800"/>
              <a:gd name="connsiteY7" fmla="*/ 789940 h 1000760"/>
              <a:gd name="connsiteX8" fmla="*/ 81280 w 431800"/>
              <a:gd name="connsiteY8" fmla="*/ 723900 h 1000760"/>
              <a:gd name="connsiteX9" fmla="*/ 0 w 431800"/>
              <a:gd name="connsiteY9" fmla="*/ 665480 h 1000760"/>
              <a:gd name="connsiteX10" fmla="*/ 48260 w 431800"/>
              <a:gd name="connsiteY10" fmla="*/ 332740 h 1000760"/>
              <a:gd name="connsiteX11" fmla="*/ 58420 w 431800"/>
              <a:gd name="connsiteY11" fmla="*/ 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800" h="1000760">
                <a:moveTo>
                  <a:pt x="58420" y="0"/>
                </a:moveTo>
                <a:lnTo>
                  <a:pt x="238760" y="12700"/>
                </a:lnTo>
                <a:lnTo>
                  <a:pt x="401320" y="35560"/>
                </a:lnTo>
                <a:lnTo>
                  <a:pt x="431800" y="271780"/>
                </a:lnTo>
                <a:lnTo>
                  <a:pt x="424180" y="502920"/>
                </a:lnTo>
                <a:lnTo>
                  <a:pt x="393700" y="746760"/>
                </a:lnTo>
                <a:lnTo>
                  <a:pt x="322580" y="1000760"/>
                </a:lnTo>
                <a:lnTo>
                  <a:pt x="154940" y="789940"/>
                </a:lnTo>
                <a:lnTo>
                  <a:pt x="81280" y="723900"/>
                </a:lnTo>
                <a:lnTo>
                  <a:pt x="0" y="665480"/>
                </a:lnTo>
                <a:lnTo>
                  <a:pt x="48260" y="332740"/>
                </a:lnTo>
                <a:lnTo>
                  <a:pt x="58420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8142446" y="3418004"/>
            <a:ext cx="236220" cy="355600"/>
          </a:xfrm>
          <a:custGeom>
            <a:avLst/>
            <a:gdLst>
              <a:gd name="connsiteX0" fmla="*/ 0 w 200660"/>
              <a:gd name="connsiteY0" fmla="*/ 88900 h 325120"/>
              <a:gd name="connsiteX1" fmla="*/ 104140 w 200660"/>
              <a:gd name="connsiteY1" fmla="*/ 0 h 325120"/>
              <a:gd name="connsiteX2" fmla="*/ 170180 w 200660"/>
              <a:gd name="connsiteY2" fmla="*/ 147320 h 325120"/>
              <a:gd name="connsiteX3" fmla="*/ 200660 w 200660"/>
              <a:gd name="connsiteY3" fmla="*/ 251460 h 325120"/>
              <a:gd name="connsiteX4" fmla="*/ 88900 w 200660"/>
              <a:gd name="connsiteY4" fmla="*/ 325120 h 325120"/>
              <a:gd name="connsiteX5" fmla="*/ 50800 w 200660"/>
              <a:gd name="connsiteY5" fmla="*/ 210820 h 325120"/>
              <a:gd name="connsiteX6" fmla="*/ 0 w 200660"/>
              <a:gd name="connsiteY6" fmla="*/ 88900 h 3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60" h="325120">
                <a:moveTo>
                  <a:pt x="0" y="88900"/>
                </a:moveTo>
                <a:lnTo>
                  <a:pt x="104140" y="0"/>
                </a:lnTo>
                <a:lnTo>
                  <a:pt x="170180" y="147320"/>
                </a:lnTo>
                <a:lnTo>
                  <a:pt x="200660" y="251460"/>
                </a:lnTo>
                <a:lnTo>
                  <a:pt x="88900" y="325120"/>
                </a:lnTo>
                <a:lnTo>
                  <a:pt x="50800" y="210820"/>
                </a:lnTo>
                <a:lnTo>
                  <a:pt x="0" y="88900"/>
                </a:lnTo>
                <a:close/>
              </a:path>
            </a:pathLst>
          </a:custGeom>
          <a:solidFill>
            <a:srgbClr val="3ADA58">
              <a:alpha val="50000"/>
            </a:srgbClr>
          </a:solidFill>
          <a:ln>
            <a:noFill/>
          </a:ln>
          <a:effectLst>
            <a:softEdge rad="381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8306911" y="3253740"/>
            <a:ext cx="293608" cy="408104"/>
          </a:xfrm>
          <a:custGeom>
            <a:avLst/>
            <a:gdLst>
              <a:gd name="connsiteX0" fmla="*/ 0 w 260985"/>
              <a:gd name="connsiteY0" fmla="*/ 112395 h 369570"/>
              <a:gd name="connsiteX1" fmla="*/ 184785 w 260985"/>
              <a:gd name="connsiteY1" fmla="*/ 0 h 369570"/>
              <a:gd name="connsiteX2" fmla="*/ 219075 w 260985"/>
              <a:gd name="connsiteY2" fmla="*/ 100965 h 369570"/>
              <a:gd name="connsiteX3" fmla="*/ 247650 w 260985"/>
              <a:gd name="connsiteY3" fmla="*/ 213360 h 369570"/>
              <a:gd name="connsiteX4" fmla="*/ 260985 w 260985"/>
              <a:gd name="connsiteY4" fmla="*/ 306705 h 369570"/>
              <a:gd name="connsiteX5" fmla="*/ 184785 w 260985"/>
              <a:gd name="connsiteY5" fmla="*/ 337185 h 369570"/>
              <a:gd name="connsiteX6" fmla="*/ 99060 w 260985"/>
              <a:gd name="connsiteY6" fmla="*/ 369570 h 369570"/>
              <a:gd name="connsiteX7" fmla="*/ 59055 w 260985"/>
              <a:gd name="connsiteY7" fmla="*/ 251460 h 369570"/>
              <a:gd name="connsiteX8" fmla="*/ 0 w 260985"/>
              <a:gd name="connsiteY8" fmla="*/ 112395 h 3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985" h="369570">
                <a:moveTo>
                  <a:pt x="0" y="112395"/>
                </a:moveTo>
                <a:lnTo>
                  <a:pt x="184785" y="0"/>
                </a:lnTo>
                <a:lnTo>
                  <a:pt x="219075" y="100965"/>
                </a:lnTo>
                <a:lnTo>
                  <a:pt x="247650" y="213360"/>
                </a:lnTo>
                <a:lnTo>
                  <a:pt x="260985" y="306705"/>
                </a:lnTo>
                <a:lnTo>
                  <a:pt x="184785" y="337185"/>
                </a:lnTo>
                <a:lnTo>
                  <a:pt x="99060" y="369570"/>
                </a:lnTo>
                <a:lnTo>
                  <a:pt x="59055" y="251460"/>
                </a:lnTo>
                <a:lnTo>
                  <a:pt x="0" y="112395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763385" y="-211238"/>
            <a:ext cx="3680444" cy="63248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3200" dirty="0" smtClean="0"/>
              <a:t>   </a:t>
            </a:r>
            <a:endParaRPr lang="en-GB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Team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Problem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Idea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Proposed Solution:</a:t>
            </a:r>
            <a:br>
              <a:rPr lang="en-GB" sz="24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    Requirements</a:t>
            </a:r>
            <a:b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    Tasks/People/Dates</a:t>
            </a:r>
            <a:b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    Design Structure</a:t>
            </a:r>
            <a:b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    Control System</a:t>
            </a:r>
            <a:b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    Functionalities</a:t>
            </a:r>
            <a:b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20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    Tests &amp; Results</a:t>
            </a:r>
          </a:p>
          <a:p>
            <a:pPr>
              <a:spcBef>
                <a:spcPts val="600"/>
              </a:spcBef>
            </a:pPr>
            <a:r>
              <a:rPr lang="en-GB" sz="24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Conclusions</a:t>
            </a:r>
            <a:endParaRPr lang="en-GB" sz="24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729932" y="5887854"/>
            <a:ext cx="2958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CONTENT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54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pic>
        <p:nvPicPr>
          <p:cNvPr id="1028" name="Picture 4" descr="https://scontent.flis7-1.fna.fbcdn.net/v/t35.0-12/19205019_10212288906199831_1021723166_o.png?oh=edb15c7b5d64d6f659ae482f625e6933&amp;oe=59426FB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96" y="516029"/>
            <a:ext cx="6623229" cy="43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6483" y="2233854"/>
            <a:ext cx="212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Elin </a:t>
            </a:r>
            <a:r>
              <a:rPr lang="en-GB" sz="16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Lönnqvist</a:t>
            </a: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/>
            </a:r>
            <a:b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Industrial Management</a:t>
            </a:r>
          </a:p>
          <a:p>
            <a:r>
              <a:rPr lang="en-GB" sz="1600" i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Finland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325" y="2233854"/>
            <a:ext cx="2116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Marion </a:t>
            </a:r>
            <a:r>
              <a:rPr lang="en-GB" sz="16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Cullié</a:t>
            </a: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/>
            </a:r>
            <a:b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Packaging Engineering</a:t>
            </a:r>
          </a:p>
          <a:p>
            <a:r>
              <a:rPr lang="en-GB" sz="1600" i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5981" y="2233854"/>
            <a:ext cx="1888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Simone Smits</a:t>
            </a: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/>
            </a:r>
            <a:b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Biology &amp; Medical </a:t>
            </a:r>
            <a:b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1600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labresearch</a:t>
            </a:r>
            <a:endParaRPr lang="en-GB" sz="1600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GB" sz="1600" i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Netherlands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0970" y="4500070"/>
            <a:ext cx="2186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Miquel </a:t>
            </a:r>
            <a:r>
              <a:rPr lang="en-GB" sz="16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Borrás</a:t>
            </a: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/>
            </a:r>
            <a:b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Industrial, Product &amp; Graphic design</a:t>
            </a:r>
          </a:p>
          <a:p>
            <a:r>
              <a:rPr lang="en-GB" sz="1600" i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Spain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0169" y="4500070"/>
            <a:ext cx="207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Mikk</a:t>
            </a:r>
            <a:r>
              <a:rPr lang="en-GB" sz="16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n-GB" sz="16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Tootsi</a:t>
            </a: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/>
            </a:r>
            <a:b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16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Electrical Engineering</a:t>
            </a:r>
          </a:p>
          <a:p>
            <a:r>
              <a:rPr lang="en-GB" sz="1600" i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Estonia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9932" y="5887854"/>
            <a:ext cx="332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</a:t>
            </a:r>
            <a:r>
              <a:rPr lang="en-GB" sz="4800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TEAM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8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pic>
        <p:nvPicPr>
          <p:cNvPr id="4" name="Picture 12" descr="http://www.ns-mart.com/uploads/UV%20Ray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9766" y="-238565"/>
            <a:ext cx="4810806" cy="37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3798110"/>
              </p:ext>
            </p:extLst>
          </p:nvPr>
        </p:nvGraphicFramePr>
        <p:xfrm>
          <a:off x="3696180" y="1302108"/>
          <a:ext cx="7559821" cy="234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494199"/>
              </p:ext>
            </p:extLst>
          </p:nvPr>
        </p:nvGraphicFramePr>
        <p:xfrm>
          <a:off x="2942672" y="3306129"/>
          <a:ext cx="9066836" cy="2504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29932" y="5887854"/>
            <a:ext cx="2846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PROBLEM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-1080000">
            <a:off x="1320391" y="2188490"/>
            <a:ext cx="149889" cy="685388"/>
          </a:xfrm>
          <a:prstGeom prst="roundRect">
            <a:avLst/>
          </a:prstGeom>
          <a:solidFill>
            <a:srgbClr val="FF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4183668">
            <a:off x="967284" y="2491079"/>
            <a:ext cx="97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UVB Rays</a:t>
            </a:r>
            <a:endParaRPr lang="en-GB" sz="1400" b="1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594757" y="1104900"/>
            <a:ext cx="1649186" cy="1164772"/>
          </a:xfrm>
          <a:custGeom>
            <a:avLst/>
            <a:gdLst>
              <a:gd name="connsiteX0" fmla="*/ 162560 w 1645920"/>
              <a:gd name="connsiteY0" fmla="*/ 81280 h 1173480"/>
              <a:gd name="connsiteX1" fmla="*/ 0 w 1645920"/>
              <a:gd name="connsiteY1" fmla="*/ 0 h 1173480"/>
              <a:gd name="connsiteX2" fmla="*/ 152400 w 1645920"/>
              <a:gd name="connsiteY2" fmla="*/ 187960 h 1173480"/>
              <a:gd name="connsiteX3" fmla="*/ 76200 w 1645920"/>
              <a:gd name="connsiteY3" fmla="*/ 198120 h 1173480"/>
              <a:gd name="connsiteX4" fmla="*/ 10160 w 1645920"/>
              <a:gd name="connsiteY4" fmla="*/ 233680 h 1173480"/>
              <a:gd name="connsiteX5" fmla="*/ 1264920 w 1645920"/>
              <a:gd name="connsiteY5" fmla="*/ 1021080 h 1173480"/>
              <a:gd name="connsiteX6" fmla="*/ 1178560 w 1645920"/>
              <a:gd name="connsiteY6" fmla="*/ 1173480 h 1173480"/>
              <a:gd name="connsiteX7" fmla="*/ 1645920 w 1645920"/>
              <a:gd name="connsiteY7" fmla="*/ 1061720 h 1173480"/>
              <a:gd name="connsiteX8" fmla="*/ 1473200 w 1645920"/>
              <a:gd name="connsiteY8" fmla="*/ 538480 h 1173480"/>
              <a:gd name="connsiteX9" fmla="*/ 1422400 w 1645920"/>
              <a:gd name="connsiteY9" fmla="*/ 690880 h 1173480"/>
              <a:gd name="connsiteX10" fmla="*/ 162560 w 1645920"/>
              <a:gd name="connsiteY10" fmla="*/ 812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920" h="1173480">
                <a:moveTo>
                  <a:pt x="162560" y="81280"/>
                </a:moveTo>
                <a:lnTo>
                  <a:pt x="0" y="0"/>
                </a:lnTo>
                <a:lnTo>
                  <a:pt x="152400" y="187960"/>
                </a:lnTo>
                <a:lnTo>
                  <a:pt x="76200" y="198120"/>
                </a:lnTo>
                <a:lnTo>
                  <a:pt x="10160" y="233680"/>
                </a:lnTo>
                <a:lnTo>
                  <a:pt x="1264920" y="1021080"/>
                </a:lnTo>
                <a:lnTo>
                  <a:pt x="1178560" y="1173480"/>
                </a:lnTo>
                <a:lnTo>
                  <a:pt x="1645920" y="1061720"/>
                </a:lnTo>
                <a:lnTo>
                  <a:pt x="1473200" y="538480"/>
                </a:lnTo>
                <a:lnTo>
                  <a:pt x="1422400" y="690880"/>
                </a:lnTo>
                <a:lnTo>
                  <a:pt x="162560" y="81280"/>
                </a:lnTo>
                <a:close/>
              </a:path>
            </a:pathLst>
          </a:custGeom>
          <a:solidFill>
            <a:srgbClr val="EF5100"/>
          </a:solidFill>
          <a:ln w="22225">
            <a:solidFill>
              <a:srgbClr val="EF5100"/>
            </a:solidFill>
          </a:ln>
          <a:effectLst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1627679">
            <a:off x="2223970" y="1636124"/>
            <a:ext cx="991478" cy="338554"/>
          </a:xfrm>
          <a:prstGeom prst="rect">
            <a:avLst/>
          </a:prstGeom>
          <a:noFill/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UVA Rays</a:t>
            </a:r>
            <a:endParaRPr lang="en-GB" sz="1600" b="1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9444" y="2101596"/>
            <a:ext cx="393700" cy="863600"/>
          </a:xfrm>
          <a:custGeom>
            <a:avLst/>
            <a:gdLst>
              <a:gd name="connsiteX0" fmla="*/ 269240 w 393700"/>
              <a:gd name="connsiteY0" fmla="*/ 99060 h 863600"/>
              <a:gd name="connsiteX1" fmla="*/ 210820 w 393700"/>
              <a:gd name="connsiteY1" fmla="*/ 0 h 863600"/>
              <a:gd name="connsiteX2" fmla="*/ 99060 w 393700"/>
              <a:gd name="connsiteY2" fmla="*/ 591820 h 863600"/>
              <a:gd name="connsiteX3" fmla="*/ 0 w 393700"/>
              <a:gd name="connsiteY3" fmla="*/ 604520 h 863600"/>
              <a:gd name="connsiteX4" fmla="*/ 190500 w 393700"/>
              <a:gd name="connsiteY4" fmla="*/ 863600 h 863600"/>
              <a:gd name="connsiteX5" fmla="*/ 393700 w 393700"/>
              <a:gd name="connsiteY5" fmla="*/ 571500 h 863600"/>
              <a:gd name="connsiteX6" fmla="*/ 281940 w 393700"/>
              <a:gd name="connsiteY6" fmla="*/ 576580 h 863600"/>
              <a:gd name="connsiteX7" fmla="*/ 299720 w 393700"/>
              <a:gd name="connsiteY7" fmla="*/ 152400 h 863600"/>
              <a:gd name="connsiteX8" fmla="*/ 299720 w 393700"/>
              <a:gd name="connsiteY8" fmla="*/ 144780 h 863600"/>
              <a:gd name="connsiteX9" fmla="*/ 269240 w 393700"/>
              <a:gd name="connsiteY9" fmla="*/ 9906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700" h="863600">
                <a:moveTo>
                  <a:pt x="269240" y="99060"/>
                </a:moveTo>
                <a:lnTo>
                  <a:pt x="210820" y="0"/>
                </a:lnTo>
                <a:lnTo>
                  <a:pt x="99060" y="591820"/>
                </a:lnTo>
                <a:lnTo>
                  <a:pt x="0" y="604520"/>
                </a:lnTo>
                <a:lnTo>
                  <a:pt x="190500" y="863600"/>
                </a:lnTo>
                <a:lnTo>
                  <a:pt x="393700" y="571500"/>
                </a:lnTo>
                <a:lnTo>
                  <a:pt x="281940" y="576580"/>
                </a:lnTo>
                <a:lnTo>
                  <a:pt x="299720" y="152400"/>
                </a:lnTo>
                <a:lnTo>
                  <a:pt x="299720" y="144780"/>
                </a:lnTo>
                <a:lnTo>
                  <a:pt x="269240" y="99060"/>
                </a:lnTo>
                <a:close/>
              </a:path>
            </a:pathLst>
          </a:custGeom>
          <a:solidFill>
            <a:srgbClr val="ECDE9E"/>
          </a:solidFill>
          <a:ln>
            <a:solidFill>
              <a:srgbClr val="ECDE9E"/>
            </a:solidFill>
          </a:ln>
          <a:effectLst>
            <a:softEdge rad="889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5552274">
            <a:off x="-118642" y="2710795"/>
            <a:ext cx="126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UVC</a:t>
            </a:r>
            <a:r>
              <a:rPr lang="en-GB" sz="1100" b="1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Rays</a:t>
            </a:r>
            <a:endParaRPr lang="en-GB" sz="1100" b="1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53290" y="3934897"/>
            <a:ext cx="1537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Over-exposure</a:t>
            </a:r>
            <a:r>
              <a:rPr lang="en-GB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:</a:t>
            </a:r>
            <a:br>
              <a:rPr lang="en-GB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US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ageing skin, wrinkling </a:t>
            </a:r>
            <a:r>
              <a:rPr lang="en-US" sz="1700" dirty="0">
                <a:latin typeface="+mj-lt"/>
                <a:ea typeface="Champagne &amp; Limousines" panose="020B0502020202020204" pitchFamily="34" charset="0"/>
              </a:rPr>
              <a:t>&amp;</a:t>
            </a:r>
            <a:r>
              <a:rPr lang="en-US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br>
              <a:rPr lang="en-US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US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eye </a:t>
            </a:r>
            <a:r>
              <a:rPr lang="en-US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damage</a:t>
            </a:r>
            <a:endParaRPr lang="en-GB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085862" y="4096844"/>
            <a:ext cx="170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Mutagenic damage to DNA </a:t>
            </a:r>
            <a:endParaRPr lang="en-GB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766222" y="2101596"/>
            <a:ext cx="1231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Warmth</a:t>
            </a:r>
            <a:br>
              <a:rPr lang="en-GB" sz="19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GB" sz="19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Well-being</a:t>
            </a:r>
          </a:p>
          <a:p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8899729" y="2046900"/>
            <a:ext cx="871455" cy="875830"/>
            <a:chOff x="5882224" y="1171779"/>
            <a:chExt cx="696920" cy="696920"/>
          </a:xfrm>
        </p:grpSpPr>
        <p:sp>
          <p:nvSpPr>
            <p:cNvPr id="24" name="Oval 23"/>
            <p:cNvSpPr/>
            <p:nvPr/>
          </p:nvSpPr>
          <p:spPr>
            <a:xfrm>
              <a:off x="5882224" y="1171779"/>
              <a:ext cx="696920" cy="696920"/>
            </a:xfrm>
            <a:prstGeom prst="ellipse">
              <a:avLst/>
            </a:prstGeom>
            <a:blipFill rotWithShape="0">
              <a:blip r:embed="rId1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984286" y="1273841"/>
              <a:ext cx="492796" cy="492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>
                <a:latin typeface="Champagne &amp; Limousines" panose="020B0502020202020204" pitchFamily="34" charset="0"/>
                <a:ea typeface="Champagne &amp; Limousines" panose="020B0502020202020204" pitchFamily="34" charset="0"/>
              </a:endParaRPr>
            </a:p>
          </p:txBody>
        </p:sp>
      </p:grpSp>
      <p:pic>
        <p:nvPicPr>
          <p:cNvPr id="5122" name="Picture 2" descr="http://www.iconsplace.com/download/white-sun-51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026895" y="2176253"/>
            <a:ext cx="617124" cy="6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78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9932" y="5887854"/>
            <a:ext cx="2846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PROBLEM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6146" name="Picture 2" descr="http://www.coolasuncare.com/wordpress/wp-content/uploads/2015/04/sunscience-ski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/>
        </p:blipFill>
        <p:spPr bwMode="auto">
          <a:xfrm>
            <a:off x="1449401" y="2203804"/>
            <a:ext cx="4627308" cy="33108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46169" y="1354915"/>
            <a:ext cx="4233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320-400</a:t>
            </a:r>
            <a:r>
              <a:rPr lang="en-GB" sz="2000" dirty="0" smtClean="0">
                <a:solidFill>
                  <a:srgbClr val="F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nm  </a:t>
            </a:r>
            <a:r>
              <a:rPr lang="en-GB" sz="2000" b="1" dirty="0" smtClean="0">
                <a:solidFill>
                  <a:srgbClr val="FF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280-320</a:t>
            </a:r>
            <a:r>
              <a:rPr lang="en-GB" sz="2000" dirty="0" smtClean="0">
                <a:solidFill>
                  <a:srgbClr val="FF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nm  </a:t>
            </a:r>
            <a:r>
              <a:rPr lang="en-GB" sz="2000" b="1" dirty="0" smtClean="0">
                <a:solidFill>
                  <a:srgbClr val="ECDE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100-280</a:t>
            </a:r>
            <a:r>
              <a:rPr lang="en-GB" sz="2000" dirty="0" smtClean="0">
                <a:solidFill>
                  <a:srgbClr val="ECDE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nm</a:t>
            </a:r>
            <a:endParaRPr lang="en-GB" sz="2000" dirty="0">
              <a:solidFill>
                <a:srgbClr val="ECDE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4252" y="778763"/>
            <a:ext cx="444797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Nonmelanoma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skin cancers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(NMSC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)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basal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cell carcinoma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(BCC)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squamous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cell carcinoma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(SCC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)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6152" name="Picture 8" descr="http://www.clker.com/cliparts/3/1/b/a/11971488211294199438barretr_Earth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72" y="2519900"/>
            <a:ext cx="2187531" cy="21875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29932" y="3429000"/>
            <a:ext cx="120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1,000,000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13000" y="2207968"/>
            <a:ext cx="2686221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06592" y="5514649"/>
            <a:ext cx="3264061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Connector 2050"/>
          <p:cNvCxnSpPr/>
          <p:nvPr/>
        </p:nvCxnSpPr>
        <p:spPr>
          <a:xfrm>
            <a:off x="5099221" y="2203804"/>
            <a:ext cx="211588" cy="204779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686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9932" y="5887854"/>
            <a:ext cx="2846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IDEA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38" y="446521"/>
            <a:ext cx="1677365" cy="1677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319406" y="3919841"/>
            <a:ext cx="32644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6A6A6A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Marketing, Sustainability</a:t>
            </a:r>
            <a:r>
              <a:rPr lang="en-US" sz="2400" dirty="0">
                <a:solidFill>
                  <a:srgbClr val="6A6A6A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en-US" sz="2400" dirty="0" smtClean="0">
                <a:solidFill>
                  <a:srgbClr val="6A6A6A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&amp; Ethical analyses</a:t>
            </a:r>
            <a:endParaRPr lang="en-US" sz="2400" dirty="0">
              <a:solidFill>
                <a:srgbClr val="6A6A6A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43642" y="2606365"/>
            <a:ext cx="2415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6A6A6A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An indication of the UV index</a:t>
            </a:r>
            <a:endParaRPr lang="en-GB" sz="2400" dirty="0">
              <a:solidFill>
                <a:srgbClr val="6A6A6A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75" y="1118499"/>
            <a:ext cx="1505799" cy="3734812"/>
          </a:xfrm>
          <a:prstGeom prst="rect">
            <a:avLst/>
          </a:prstGeom>
        </p:spPr>
      </p:pic>
      <p:pic>
        <p:nvPicPr>
          <p:cNvPr id="1026" name="Picture 2" descr="http://images.clipartpanda.com/led-light-bulb-clip-art-119498923213334127led_rainbow_ganson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88" y="2316474"/>
            <a:ext cx="2475049" cy="14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48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2392" y="5887854"/>
            <a:ext cx="598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PROPOSED SOLUTION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49" y="2066117"/>
            <a:ext cx="2855343" cy="2855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62" y="358087"/>
            <a:ext cx="2277435" cy="134994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661659" y="3476625"/>
            <a:ext cx="200026" cy="224789"/>
          </a:xfrm>
          <a:custGeom>
            <a:avLst/>
            <a:gdLst>
              <a:gd name="connsiteX0" fmla="*/ 0 w 198120"/>
              <a:gd name="connsiteY0" fmla="*/ 49530 h 211455"/>
              <a:gd name="connsiteX1" fmla="*/ 108585 w 198120"/>
              <a:gd name="connsiteY1" fmla="*/ 0 h 211455"/>
              <a:gd name="connsiteX2" fmla="*/ 161925 w 198120"/>
              <a:gd name="connsiteY2" fmla="*/ 85725 h 211455"/>
              <a:gd name="connsiteX3" fmla="*/ 198120 w 198120"/>
              <a:gd name="connsiteY3" fmla="*/ 169545 h 211455"/>
              <a:gd name="connsiteX4" fmla="*/ 81915 w 198120"/>
              <a:gd name="connsiteY4" fmla="*/ 211455 h 211455"/>
              <a:gd name="connsiteX5" fmla="*/ 49530 w 198120"/>
              <a:gd name="connsiteY5" fmla="*/ 137160 h 211455"/>
              <a:gd name="connsiteX6" fmla="*/ 0 w 198120"/>
              <a:gd name="connsiteY6" fmla="*/ 49530 h 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120" h="211455">
                <a:moveTo>
                  <a:pt x="0" y="49530"/>
                </a:moveTo>
                <a:lnTo>
                  <a:pt x="108585" y="0"/>
                </a:lnTo>
                <a:lnTo>
                  <a:pt x="161925" y="85725"/>
                </a:lnTo>
                <a:lnTo>
                  <a:pt x="198120" y="169545"/>
                </a:lnTo>
                <a:lnTo>
                  <a:pt x="81915" y="211455"/>
                </a:lnTo>
                <a:lnTo>
                  <a:pt x="49530" y="137160"/>
                </a:lnTo>
                <a:lnTo>
                  <a:pt x="0" y="4953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831205" y="3394710"/>
            <a:ext cx="247650" cy="243840"/>
          </a:xfrm>
          <a:custGeom>
            <a:avLst/>
            <a:gdLst>
              <a:gd name="connsiteX0" fmla="*/ 0 w 238125"/>
              <a:gd name="connsiteY0" fmla="*/ 53340 h 232410"/>
              <a:gd name="connsiteX1" fmla="*/ 175260 w 238125"/>
              <a:gd name="connsiteY1" fmla="*/ 0 h 232410"/>
              <a:gd name="connsiteX2" fmla="*/ 209550 w 238125"/>
              <a:gd name="connsiteY2" fmla="*/ 80010 h 232410"/>
              <a:gd name="connsiteX3" fmla="*/ 224790 w 238125"/>
              <a:gd name="connsiteY3" fmla="*/ 144780 h 232410"/>
              <a:gd name="connsiteX4" fmla="*/ 238125 w 238125"/>
              <a:gd name="connsiteY4" fmla="*/ 203835 h 232410"/>
              <a:gd name="connsiteX5" fmla="*/ 81915 w 238125"/>
              <a:gd name="connsiteY5" fmla="*/ 232410 h 232410"/>
              <a:gd name="connsiteX6" fmla="*/ 0 w 238125"/>
              <a:gd name="connsiteY6" fmla="*/ 53340 h 2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25" h="232410">
                <a:moveTo>
                  <a:pt x="0" y="53340"/>
                </a:moveTo>
                <a:lnTo>
                  <a:pt x="175260" y="0"/>
                </a:lnTo>
                <a:lnTo>
                  <a:pt x="209550" y="80010"/>
                </a:lnTo>
                <a:lnTo>
                  <a:pt x="224790" y="144780"/>
                </a:lnTo>
                <a:lnTo>
                  <a:pt x="238125" y="203835"/>
                </a:lnTo>
                <a:lnTo>
                  <a:pt x="81915" y="232410"/>
                </a:lnTo>
                <a:lnTo>
                  <a:pt x="0" y="5334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6092190" y="3331845"/>
            <a:ext cx="278130" cy="274320"/>
          </a:xfrm>
          <a:custGeom>
            <a:avLst/>
            <a:gdLst>
              <a:gd name="connsiteX0" fmla="*/ 0 w 268605"/>
              <a:gd name="connsiteY0" fmla="*/ 36195 h 259080"/>
              <a:gd name="connsiteX1" fmla="*/ 251460 w 268605"/>
              <a:gd name="connsiteY1" fmla="*/ 0 h 259080"/>
              <a:gd name="connsiteX2" fmla="*/ 266700 w 268605"/>
              <a:gd name="connsiteY2" fmla="*/ 146685 h 259080"/>
              <a:gd name="connsiteX3" fmla="*/ 268605 w 268605"/>
              <a:gd name="connsiteY3" fmla="*/ 259080 h 259080"/>
              <a:gd name="connsiteX4" fmla="*/ 154305 w 268605"/>
              <a:gd name="connsiteY4" fmla="*/ 251460 h 259080"/>
              <a:gd name="connsiteX5" fmla="*/ 45720 w 268605"/>
              <a:gd name="connsiteY5" fmla="*/ 251460 h 259080"/>
              <a:gd name="connsiteX6" fmla="*/ 0 w 268605"/>
              <a:gd name="connsiteY6" fmla="*/ 36195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605" h="259080">
                <a:moveTo>
                  <a:pt x="0" y="36195"/>
                </a:moveTo>
                <a:lnTo>
                  <a:pt x="251460" y="0"/>
                </a:lnTo>
                <a:lnTo>
                  <a:pt x="266700" y="146685"/>
                </a:lnTo>
                <a:lnTo>
                  <a:pt x="268605" y="259080"/>
                </a:lnTo>
                <a:lnTo>
                  <a:pt x="154305" y="251460"/>
                </a:lnTo>
                <a:lnTo>
                  <a:pt x="45720" y="251460"/>
                </a:lnTo>
                <a:lnTo>
                  <a:pt x="0" y="36195"/>
                </a:lnTo>
                <a:close/>
              </a:path>
            </a:pathLst>
          </a:custGeom>
          <a:solidFill>
            <a:srgbClr val="FFA2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431281" y="3326129"/>
            <a:ext cx="358140" cy="394335"/>
          </a:xfrm>
          <a:custGeom>
            <a:avLst/>
            <a:gdLst>
              <a:gd name="connsiteX0" fmla="*/ 5715 w 348615"/>
              <a:gd name="connsiteY0" fmla="*/ 0 h 381000"/>
              <a:gd name="connsiteX1" fmla="*/ 348615 w 348615"/>
              <a:gd name="connsiteY1" fmla="*/ 9525 h 381000"/>
              <a:gd name="connsiteX2" fmla="*/ 335280 w 348615"/>
              <a:gd name="connsiteY2" fmla="*/ 192405 h 381000"/>
              <a:gd name="connsiteX3" fmla="*/ 314325 w 348615"/>
              <a:gd name="connsiteY3" fmla="*/ 308610 h 381000"/>
              <a:gd name="connsiteX4" fmla="*/ 291465 w 348615"/>
              <a:gd name="connsiteY4" fmla="*/ 381000 h 381000"/>
              <a:gd name="connsiteX5" fmla="*/ 163830 w 348615"/>
              <a:gd name="connsiteY5" fmla="*/ 325755 h 381000"/>
              <a:gd name="connsiteX6" fmla="*/ 64770 w 348615"/>
              <a:gd name="connsiteY6" fmla="*/ 295275 h 381000"/>
              <a:gd name="connsiteX7" fmla="*/ 0 w 348615"/>
              <a:gd name="connsiteY7" fmla="*/ 280035 h 381000"/>
              <a:gd name="connsiteX8" fmla="*/ 11430 w 348615"/>
              <a:gd name="connsiteY8" fmla="*/ 177165 h 381000"/>
              <a:gd name="connsiteX9" fmla="*/ 15240 w 348615"/>
              <a:gd name="connsiteY9" fmla="*/ 85725 h 381000"/>
              <a:gd name="connsiteX10" fmla="*/ 5715 w 348615"/>
              <a:gd name="connsiteY10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615" h="381000">
                <a:moveTo>
                  <a:pt x="5715" y="0"/>
                </a:moveTo>
                <a:lnTo>
                  <a:pt x="348615" y="9525"/>
                </a:lnTo>
                <a:lnTo>
                  <a:pt x="335280" y="192405"/>
                </a:lnTo>
                <a:lnTo>
                  <a:pt x="314325" y="308610"/>
                </a:lnTo>
                <a:lnTo>
                  <a:pt x="291465" y="381000"/>
                </a:lnTo>
                <a:lnTo>
                  <a:pt x="163830" y="325755"/>
                </a:lnTo>
                <a:lnTo>
                  <a:pt x="64770" y="295275"/>
                </a:lnTo>
                <a:lnTo>
                  <a:pt x="0" y="280035"/>
                </a:lnTo>
                <a:lnTo>
                  <a:pt x="11430" y="177165"/>
                </a:lnTo>
                <a:lnTo>
                  <a:pt x="15240" y="85725"/>
                </a:lnTo>
                <a:lnTo>
                  <a:pt x="571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6776085" y="3339465"/>
            <a:ext cx="81915" cy="400050"/>
          </a:xfrm>
          <a:custGeom>
            <a:avLst/>
            <a:gdLst>
              <a:gd name="connsiteX0" fmla="*/ 81915 w 81915"/>
              <a:gd name="connsiteY0" fmla="*/ 0 h 400050"/>
              <a:gd name="connsiteX1" fmla="*/ 59055 w 81915"/>
              <a:gd name="connsiteY1" fmla="*/ 192405 h 400050"/>
              <a:gd name="connsiteX2" fmla="*/ 30480 w 81915"/>
              <a:gd name="connsiteY2" fmla="*/ 302895 h 400050"/>
              <a:gd name="connsiteX3" fmla="*/ 0 w 81915"/>
              <a:gd name="connsiteY3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" h="400050">
                <a:moveTo>
                  <a:pt x="81915" y="0"/>
                </a:moveTo>
                <a:lnTo>
                  <a:pt x="59055" y="192405"/>
                </a:lnTo>
                <a:lnTo>
                  <a:pt x="30480" y="302895"/>
                </a:lnTo>
                <a:lnTo>
                  <a:pt x="0" y="40005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6776085" y="3345180"/>
            <a:ext cx="367667" cy="607695"/>
          </a:xfrm>
          <a:custGeom>
            <a:avLst/>
            <a:gdLst>
              <a:gd name="connsiteX0" fmla="*/ 78105 w 360045"/>
              <a:gd name="connsiteY0" fmla="*/ 0 h 607695"/>
              <a:gd name="connsiteX1" fmla="*/ 356235 w 360045"/>
              <a:gd name="connsiteY1" fmla="*/ 60960 h 607695"/>
              <a:gd name="connsiteX2" fmla="*/ 360045 w 360045"/>
              <a:gd name="connsiteY2" fmla="*/ 228600 h 607695"/>
              <a:gd name="connsiteX3" fmla="*/ 333375 w 360045"/>
              <a:gd name="connsiteY3" fmla="*/ 390525 h 607695"/>
              <a:gd name="connsiteX4" fmla="*/ 243840 w 360045"/>
              <a:gd name="connsiteY4" fmla="*/ 607695 h 607695"/>
              <a:gd name="connsiteX5" fmla="*/ 114300 w 360045"/>
              <a:gd name="connsiteY5" fmla="*/ 472440 h 607695"/>
              <a:gd name="connsiteX6" fmla="*/ 0 w 360045"/>
              <a:gd name="connsiteY6" fmla="*/ 394335 h 607695"/>
              <a:gd name="connsiteX7" fmla="*/ 66675 w 360045"/>
              <a:gd name="connsiteY7" fmla="*/ 177165 h 607695"/>
              <a:gd name="connsiteX8" fmla="*/ 78105 w 360045"/>
              <a:gd name="connsiteY8" fmla="*/ 0 h 60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45" h="607695">
                <a:moveTo>
                  <a:pt x="78105" y="0"/>
                </a:moveTo>
                <a:lnTo>
                  <a:pt x="356235" y="60960"/>
                </a:lnTo>
                <a:lnTo>
                  <a:pt x="360045" y="228600"/>
                </a:lnTo>
                <a:lnTo>
                  <a:pt x="333375" y="390525"/>
                </a:lnTo>
                <a:lnTo>
                  <a:pt x="243840" y="607695"/>
                </a:lnTo>
                <a:lnTo>
                  <a:pt x="114300" y="472440"/>
                </a:lnTo>
                <a:lnTo>
                  <a:pt x="0" y="394335"/>
                </a:lnTo>
                <a:lnTo>
                  <a:pt x="66675" y="177165"/>
                </a:lnTo>
                <a:lnTo>
                  <a:pt x="78105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36" b="124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6" r="8488"/>
          <a:stretch/>
        </p:blipFill>
        <p:spPr>
          <a:xfrm>
            <a:off x="249391" y="5658930"/>
            <a:ext cx="1051482" cy="1104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4133" y="2344109"/>
            <a:ext cx="4843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C535E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Not exceed the budget of 100 €</a:t>
            </a:r>
            <a:endParaRPr lang="en-US" sz="2000" b="1" dirty="0">
              <a:solidFill>
                <a:srgbClr val="4C535E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C535E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Uses low cost hardware solutions</a:t>
            </a:r>
            <a:endParaRPr lang="en-US" sz="2000" b="1" dirty="0">
              <a:solidFill>
                <a:srgbClr val="4C535E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C535E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Uses open source software and technologies</a:t>
            </a:r>
            <a:endParaRPr lang="en-US" sz="2000" b="1" dirty="0">
              <a:solidFill>
                <a:srgbClr val="4C535E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4C535E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Comply with the EU Directives and the use of </a:t>
            </a:r>
            <a:r>
              <a:rPr lang="en-US" sz="2000" dirty="0" smtClean="0">
                <a:solidFill>
                  <a:srgbClr val="4C535E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/>
            </a:r>
            <a:br>
              <a:rPr lang="en-US" sz="2000" dirty="0" smtClean="0">
                <a:solidFill>
                  <a:srgbClr val="4C535E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en-US" sz="2000" dirty="0" smtClean="0">
                <a:solidFill>
                  <a:srgbClr val="4C535E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the </a:t>
            </a:r>
            <a:r>
              <a:rPr lang="en-US" sz="2000" dirty="0">
                <a:solidFill>
                  <a:srgbClr val="4C535E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International System of Units</a:t>
            </a:r>
            <a:endParaRPr lang="en-US" sz="2000" b="1" dirty="0">
              <a:solidFill>
                <a:srgbClr val="4C535E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34377" y="5887854"/>
            <a:ext cx="394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REQUIREMENTS</a:t>
            </a:r>
            <a:endParaRPr lang="en-GB" sz="48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1026" name="Picture 2" descr="http://beryllium7.com/img/icon_requiremen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59" y="435425"/>
            <a:ext cx="1473260" cy="1473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55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200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Champagne &amp; Limousines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Smits</dc:creator>
  <cp:lastModifiedBy>Simone Smits</cp:lastModifiedBy>
  <cp:revision>113</cp:revision>
  <dcterms:created xsi:type="dcterms:W3CDTF">2017-06-12T17:49:39Z</dcterms:created>
  <dcterms:modified xsi:type="dcterms:W3CDTF">2017-06-18T22:30:56Z</dcterms:modified>
</cp:coreProperties>
</file>